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4"/>
  </p:sldMasterIdLst>
  <p:notesMasterIdLst>
    <p:notesMasterId r:id="rId22"/>
  </p:notesMasterIdLst>
  <p:sldIdLst>
    <p:sldId id="353" r:id="rId5"/>
    <p:sldId id="352" r:id="rId6"/>
    <p:sldId id="355" r:id="rId7"/>
    <p:sldId id="356" r:id="rId8"/>
    <p:sldId id="357" r:id="rId9"/>
    <p:sldId id="358" r:id="rId10"/>
    <p:sldId id="359" r:id="rId11"/>
    <p:sldId id="360" r:id="rId12"/>
    <p:sldId id="361" r:id="rId13"/>
    <p:sldId id="369" r:id="rId14"/>
    <p:sldId id="362" r:id="rId15"/>
    <p:sldId id="363" r:id="rId16"/>
    <p:sldId id="364" r:id="rId17"/>
    <p:sldId id="365" r:id="rId18"/>
    <p:sldId id="366" r:id="rId19"/>
    <p:sldId id="367" r:id="rId20"/>
    <p:sldId id="351" r:id="rId21"/>
  </p:sldIdLst>
  <p:sldSz cx="12192000" cy="6858000"/>
  <p:notesSz cx="6858000" cy="9144000"/>
  <p:embeddedFontLst>
    <p:embeddedFont>
      <p:font typeface="Catamaran" panose="00000500000000000000" pitchFamily="2" charset="0"/>
      <p:regular r:id="rId23"/>
      <p:bold r:id="rId24"/>
      <p:italic r:id="rId25"/>
      <p:boldItalic r:id="rId26"/>
    </p:embeddedFont>
    <p:embeddedFont>
      <p:font typeface="Catamaran Black" panose="00000A00000000000000" pitchFamily="2" charset="0"/>
      <p:bold r:id="rId27"/>
    </p:embeddedFont>
    <p:embeddedFont>
      <p:font typeface="Catamaran Medium" panose="00000600000000000000" pitchFamily="2" charset="0"/>
      <p:regular r:id="rId28"/>
    </p:embeddedFont>
    <p:embeddedFont>
      <p:font typeface="Catamaran Regular" panose="00000500000000000000" pitchFamily="2" charset="0"/>
      <p:regular r:id="rId29"/>
      <p:bold r:id="rId30"/>
    </p:embeddedFont>
    <p:embeddedFont>
      <p:font typeface="Fira Code" pitchFamily="1" charset="0"/>
      <p:regular r:id="rId31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F3B9EB0-E436-0549-8972-494A400ADAEA}">
          <p14:sldIdLst>
            <p14:sldId id="353"/>
            <p14:sldId id="352"/>
          </p14:sldIdLst>
        </p14:section>
        <p14:section name="Components" id="{BA2B1599-8DBC-466A-B2D1-7ED15F427E10}">
          <p14:sldIdLst>
            <p14:sldId id="355"/>
            <p14:sldId id="356"/>
            <p14:sldId id="357"/>
            <p14:sldId id="358"/>
          </p14:sldIdLst>
        </p14:section>
        <p14:section name="Create a Component" id="{C6188B40-63BC-40DD-B4E3-0E1241C95CAA}">
          <p14:sldIdLst>
            <p14:sldId id="359"/>
            <p14:sldId id="360"/>
          </p14:sldIdLst>
        </p14:section>
        <p14:section name="Define and Use Props" id="{EF8678D8-A23C-440E-8971-C4FCD48DA021}">
          <p14:sldIdLst>
            <p14:sldId id="361"/>
            <p14:sldId id="369"/>
            <p14:sldId id="362"/>
          </p14:sldIdLst>
        </p14:section>
        <p14:section name="Use State" id="{989ED95E-9A3F-400A-BC90-992C0DB35672}">
          <p14:sldIdLst>
            <p14:sldId id="363"/>
            <p14:sldId id="364"/>
          </p14:sldIdLst>
        </p14:section>
        <p14:section name="Events" id="{68120E9A-4986-41CF-9E13-9D9CE5E767A8}">
          <p14:sldIdLst>
            <p14:sldId id="365"/>
            <p14:sldId id="366"/>
          </p14:sldIdLst>
        </p14:section>
        <p14:section name="Challenges" id="{49AF0A67-CD03-4F52-9735-F41A24B76957}">
          <p14:sldIdLst>
            <p14:sldId id="367"/>
          </p14:sldIdLst>
        </p14:section>
        <p14:section name="Back Cover" id="{B70B14CB-6EC0-9E48-8069-F8C9DF201C23}">
          <p14:sldIdLst>
            <p14:sldId id="35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alie Ball" initials="NB" lastIdx="1" clrIdx="0">
    <p:extLst>
      <p:ext uri="{19B8F6BF-5375-455C-9EA6-DF929625EA0E}">
        <p15:presenceInfo xmlns:p15="http://schemas.microsoft.com/office/powerpoint/2012/main" userId="S::natalie.ball@bjss.com::5aab0556-39cb-4f7e-b883-b8e4d7b1da7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7BB"/>
    <a:srgbClr val="D90699"/>
    <a:srgbClr val="041E42"/>
    <a:srgbClr val="C8C8C8"/>
    <a:srgbClr val="D31248"/>
    <a:srgbClr val="1125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77704" autoAdjust="0"/>
  </p:normalViewPr>
  <p:slideViewPr>
    <p:cSldViewPr snapToGrid="0">
      <p:cViewPr varScale="1">
        <p:scale>
          <a:sx n="126" d="100"/>
          <a:sy n="126" d="100"/>
        </p:scale>
        <p:origin x="390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A5E38C-5A43-6046-A41F-EEE782925182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00190-DC35-734B-9649-B4753F9E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564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Visit the URL to fork the repository into your own repo if you wish.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00190-DC35-734B-9649-B4753F9EC6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9208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Returns an object containing a </a:t>
            </a:r>
            <a:r>
              <a:rPr lang="en-GB" b="1" dirty="0"/>
              <a:t>value</a:t>
            </a:r>
            <a:r>
              <a:rPr lang="en-GB" dirty="0"/>
              <a:t> property.</a:t>
            </a:r>
          </a:p>
          <a:p>
            <a:r>
              <a:rPr lang="en-GB" dirty="0"/>
              <a:t>Computed properties are also a common method. These are pieces of state derived from some logic or calculation, for example, the big image selector in </a:t>
            </a:r>
            <a:r>
              <a:rPr lang="en-GB" dirty="0" err="1"/>
              <a:t>Bug.vue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00190-DC35-734B-9649-B4753F9EC6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011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00190-DC35-734B-9649-B4753F9EC69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7906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will pretty much never see </a:t>
            </a:r>
            <a:r>
              <a:rPr lang="en-GB" b="1" dirty="0"/>
              <a:t>v-on</a:t>
            </a:r>
            <a:r>
              <a:rPr lang="en-GB" b="0" dirty="0"/>
              <a:t> written in Vue applications, the </a:t>
            </a:r>
            <a:r>
              <a:rPr lang="en-GB" b="1" dirty="0"/>
              <a:t>@</a:t>
            </a:r>
            <a:r>
              <a:rPr lang="en-GB" b="0" dirty="0"/>
              <a:t> shorthand is used almost exclusively.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00190-DC35-734B-9649-B4753F9EC6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7505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 are several ways to define emitters in </a:t>
            </a:r>
            <a:r>
              <a:rPr lang="en-GB" dirty="0" err="1"/>
              <a:t>defineEmits</a:t>
            </a:r>
            <a:r>
              <a:rPr lang="en-GB" dirty="0"/>
              <a:t>. The list here is the simplest, but you may want to use other options if you need to determine the variable type, e.g., if you’re using Typescript.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00190-DC35-734B-9649-B4753F9EC69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3319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Vue documentation provides good examples on how to use </a:t>
            </a:r>
            <a:r>
              <a:rPr lang="en-GB" b="1" dirty="0"/>
              <a:t>v-for:</a:t>
            </a:r>
            <a:r>
              <a:rPr lang="en-GB" b="0" dirty="0"/>
              <a:t> and </a:t>
            </a:r>
            <a:r>
              <a:rPr lang="en-GB" b="1" dirty="0"/>
              <a:t>v-if:</a:t>
            </a:r>
            <a:r>
              <a:rPr lang="en-GB" b="0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00190-DC35-734B-9649-B4753F9EC69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753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Declarative: Declaring what needs to be done rather than how to do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00190-DC35-734B-9649-B4753F9EC6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948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00190-DC35-734B-9649-B4753F9EC69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0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Options API returns a setup function containing state and functionality.</a:t>
            </a:r>
          </a:p>
          <a:p>
            <a:r>
              <a:rPr lang="en-GB" dirty="0"/>
              <a:t>Composition API allows for </a:t>
            </a:r>
            <a:r>
              <a:rPr lang="en-GB" dirty="0" err="1"/>
              <a:t>Javascript</a:t>
            </a:r>
            <a:r>
              <a:rPr lang="en-GB" dirty="0"/>
              <a:t> (or Typescript) to be written in a more normal manner.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00190-DC35-734B-9649-B4753F9EC6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095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Typically recommend using scopes styles.</a:t>
            </a:r>
          </a:p>
          <a:p>
            <a:r>
              <a:rPr lang="en-GB" dirty="0"/>
              <a:t>In this project, the global styles have been included as CSS files in the assets which are loaded into main.js.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00190-DC35-734B-9649-B4753F9EC69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407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00190-DC35-734B-9649-B4753F9EC6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598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00190-DC35-734B-9649-B4753F9EC6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457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00190-DC35-734B-9649-B4753F9EC69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027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00190-DC35-734B-9649-B4753F9EC6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351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jss.com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Option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634475-F37E-44D5-9D23-E6114DB071BC}"/>
              </a:ext>
            </a:extLst>
          </p:cNvPr>
          <p:cNvSpPr/>
          <p:nvPr userDrawn="1"/>
        </p:nvSpPr>
        <p:spPr>
          <a:xfrm>
            <a:off x="0" y="0"/>
            <a:ext cx="8465127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8BC17E19-926C-C040-9BBD-8DC54E4D6BF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20546" y="432596"/>
            <a:ext cx="1094013" cy="578364"/>
          </a:xfrm>
          <a:prstGeom prst="rect">
            <a:avLst/>
          </a:prstGeom>
        </p:spPr>
      </p:pic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FEE6BA5C-DA4B-B643-B234-91B7663424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0546" y="5793297"/>
            <a:ext cx="3775229" cy="198436"/>
          </a:xfrm>
          <a:prstGeom prst="rect">
            <a:avLst/>
          </a:prstGeom>
        </p:spPr>
        <p:txBody>
          <a:bodyPr tIns="0">
            <a:noAutofit/>
          </a:bodyPr>
          <a:lstStyle>
            <a:lvl1pPr>
              <a:defRPr sz="1800" b="1" i="0">
                <a:solidFill>
                  <a:schemeClr val="accent3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Insert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78D05DB-9979-754D-8D39-C3636D438D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0546" y="6108700"/>
            <a:ext cx="3775228" cy="323851"/>
          </a:xfrm>
        </p:spPr>
        <p:txBody>
          <a:bodyPr>
            <a:noAutofit/>
          </a:bodyPr>
          <a:lstStyle>
            <a:lvl1pPr>
              <a:defRPr sz="1800">
                <a:solidFill>
                  <a:srgbClr val="C8C8C8"/>
                </a:solidFill>
              </a:defRPr>
            </a:lvl1pPr>
          </a:lstStyle>
          <a:p>
            <a:pPr lvl="0"/>
            <a:r>
              <a:rPr lang="en-GB" dirty="0"/>
              <a:t>Insert date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F80FB6A-DB1D-A744-B9A5-C8E0103799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0700" y="4386263"/>
            <a:ext cx="7370763" cy="1000125"/>
          </a:xfrm>
        </p:spPr>
        <p:txBody>
          <a:bodyPr/>
          <a:lstStyle>
            <a:lvl1pPr>
              <a:defRPr>
                <a:solidFill>
                  <a:srgbClr val="C8C8C8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490C82-C9FB-FE49-A6E8-F4E465101728}"/>
              </a:ext>
            </a:extLst>
          </p:cNvPr>
          <p:cNvSpPr txBox="1"/>
          <p:nvPr/>
        </p:nvSpPr>
        <p:spPr>
          <a:xfrm>
            <a:off x="-1" y="-489725"/>
            <a:ext cx="5895833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200" dirty="0"/>
              <a:t>Right click the background image and select </a:t>
            </a:r>
            <a:r>
              <a:rPr lang="en-US" sz="1200" b="1" dirty="0"/>
              <a:t>“Format Background”</a:t>
            </a:r>
            <a:r>
              <a:rPr lang="en-US" sz="1200" dirty="0"/>
              <a:t> &gt; </a:t>
            </a:r>
            <a:r>
              <a:rPr lang="en-US" sz="1200" b="1" dirty="0"/>
              <a:t>“Picture or texture fill”</a:t>
            </a:r>
            <a:r>
              <a:rPr lang="en-US" sz="1200" dirty="0"/>
              <a:t> </a:t>
            </a:r>
          </a:p>
          <a:p>
            <a:pPr algn="l"/>
            <a:r>
              <a:rPr lang="en-US" sz="1200" dirty="0"/>
              <a:t>&gt; select </a:t>
            </a:r>
            <a:r>
              <a:rPr lang="en-US" sz="1200" b="1" dirty="0"/>
              <a:t>“Insert” </a:t>
            </a:r>
            <a:r>
              <a:rPr lang="en-US" sz="1200" dirty="0"/>
              <a:t>to replace the background image.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869C1C-AF54-47B7-9EB1-F58FBD71DE1D}"/>
              </a:ext>
            </a:extLst>
          </p:cNvPr>
          <p:cNvSpPr txBox="1"/>
          <p:nvPr userDrawn="1"/>
        </p:nvSpPr>
        <p:spPr>
          <a:xfrm>
            <a:off x="-1" y="-489725"/>
            <a:ext cx="5895833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200" dirty="0"/>
              <a:t>Right click the background image and select </a:t>
            </a:r>
            <a:r>
              <a:rPr lang="en-US" sz="1200" b="1" dirty="0"/>
              <a:t>“Format Background”</a:t>
            </a:r>
            <a:r>
              <a:rPr lang="en-US" sz="1200" dirty="0"/>
              <a:t> &gt; </a:t>
            </a:r>
            <a:r>
              <a:rPr lang="en-US" sz="1200" b="1" dirty="0"/>
              <a:t>“Picture or texture fill”</a:t>
            </a:r>
            <a:r>
              <a:rPr lang="en-US" sz="1200" dirty="0"/>
              <a:t> </a:t>
            </a:r>
          </a:p>
          <a:p>
            <a:pPr algn="l"/>
            <a:r>
              <a:rPr lang="en-US" sz="1200" dirty="0"/>
              <a:t>&gt; select </a:t>
            </a:r>
            <a:r>
              <a:rPr lang="en-US" sz="1200" b="1" dirty="0"/>
              <a:t>“Insert” </a:t>
            </a:r>
            <a:r>
              <a:rPr lang="en-US" sz="1200" dirty="0"/>
              <a:t>to replace the background image.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BC09D44B-0B7D-8840-9DCA-1A814F71CF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700" y="1665288"/>
            <a:ext cx="7370763" cy="1998663"/>
          </a:xfrm>
        </p:spPr>
        <p:txBody>
          <a:bodyPr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sz="4500" b="1" i="0" cap="all" baseline="0">
                <a:solidFill>
                  <a:schemeClr val="bg1"/>
                </a:solidFill>
                <a:latin typeface="Catamaran Black" pitchFamily="2" charset="77"/>
                <a:cs typeface="Catamaran Black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77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-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1F3CF-0DAF-2F46-AD15-21CF0BFFF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547"/>
            <a:ext cx="11116800" cy="946253"/>
          </a:xfr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590AFA-A09D-CE42-B5C5-6E12D40571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A3234-3BB3-274A-B82B-212BB8AC4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901FB45-EDA4-014B-9D68-DC652519D00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24887" y="2210223"/>
            <a:ext cx="111204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8" name="Text Placeholder 27">
            <a:extLst>
              <a:ext uri="{FF2B5EF4-FFF2-40B4-BE49-F238E27FC236}">
                <a16:creationId xmlns:a16="http://schemas.microsoft.com/office/drawing/2014/main" id="{56846E47-8957-9341-A590-294818C28E3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2706844"/>
            <a:ext cx="11120400" cy="32686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</p:spTree>
    <p:extLst>
      <p:ext uri="{BB962C8B-B14F-4D97-AF65-F5344CB8AC3E}">
        <p14:creationId xmlns:p14="http://schemas.microsoft.com/office/powerpoint/2010/main" val="294326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-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000"/>
            <a:ext cx="11120400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10742236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CC5AE1-9869-425F-9A60-84E62DEC9FEE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47CC805B-88C1-D24D-86DE-4B00F62D84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2CFA60D9-2F92-5F4D-9B07-928AE899E41B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24887" y="3600450"/>
            <a:ext cx="111204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257AF2F-FED9-134D-965D-9D931761614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4097072"/>
            <a:ext cx="11120400" cy="18562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4E72867C-762F-AD45-98C8-9833E7D566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49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31CE20C0-E63C-CC4A-943F-3C600D66DB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2210224"/>
            <a:ext cx="5284800" cy="37652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1F3CF-0DAF-2F46-AD15-21CF0BFFF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547"/>
            <a:ext cx="11116800" cy="946253"/>
          </a:xfr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590AFA-A09D-CE42-B5C5-6E12D40571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A3234-3BB3-274A-B82B-212BB8AC4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12" name="Text Placeholder 27">
            <a:extLst>
              <a:ext uri="{FF2B5EF4-FFF2-40B4-BE49-F238E27FC236}">
                <a16:creationId xmlns:a16="http://schemas.microsoft.com/office/drawing/2014/main" id="{9D277AC0-7628-EB4C-99BF-C2B2A833FEFB}"/>
              </a:ext>
            </a:extLst>
          </p:cNvPr>
          <p:cNvSpPr>
            <a:spLocks noGrp="1"/>
          </p:cNvSpPr>
          <p:nvPr>
            <p:ph idx="64" hasCustomPrompt="1"/>
          </p:nvPr>
        </p:nvSpPr>
        <p:spPr>
          <a:xfrm>
            <a:off x="6356887" y="2210224"/>
            <a:ext cx="5284800" cy="37652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</p:spTree>
    <p:extLst>
      <p:ext uri="{BB962C8B-B14F-4D97-AF65-F5344CB8AC3E}">
        <p14:creationId xmlns:p14="http://schemas.microsoft.com/office/powerpoint/2010/main" val="420733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E670AB02-7FEB-F242-B535-14811703090E}"/>
              </a:ext>
            </a:extLst>
          </p:cNvPr>
          <p:cNvSpPr>
            <a:spLocks noGrp="1"/>
          </p:cNvSpPr>
          <p:nvPr>
            <p:ph idx="62" hasCustomPrompt="1"/>
          </p:nvPr>
        </p:nvSpPr>
        <p:spPr>
          <a:xfrm>
            <a:off x="6360686" y="3600450"/>
            <a:ext cx="5284800" cy="23528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000"/>
            <a:ext cx="11120599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10742236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CC5AE1-9869-425F-9A60-84E62DEC9FEE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47CC805B-88C1-D24D-86DE-4B00F62D84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D46A624C-617D-2A40-B725-7B6BF24592D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3600450"/>
            <a:ext cx="5284800" cy="23528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E9DF9AF2-61C7-594D-970E-105B926725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56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1F3CF-0DAF-2F46-AD15-21CF0BFFF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547"/>
            <a:ext cx="11116800" cy="946253"/>
          </a:xfr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590AFA-A09D-CE42-B5C5-6E12D40571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A3234-3BB3-274A-B82B-212BB8AC4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901FB45-EDA4-014B-9D68-DC652519D00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24887" y="2210223"/>
            <a:ext cx="52848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4B6CE97B-57DF-3649-847B-F5775DB9374A}"/>
              </a:ext>
            </a:extLst>
          </p:cNvPr>
          <p:cNvSpPr>
            <a:spLocks noGrp="1"/>
          </p:cNvSpPr>
          <p:nvPr>
            <p:ph sz="quarter" idx="63" hasCustomPrompt="1"/>
          </p:nvPr>
        </p:nvSpPr>
        <p:spPr>
          <a:xfrm>
            <a:off x="6356887" y="2210223"/>
            <a:ext cx="52848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31CE20C0-E63C-CC4A-943F-3C600D66DB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2706844"/>
            <a:ext cx="5284800" cy="32686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2" name="Text Placeholder 27">
            <a:extLst>
              <a:ext uri="{FF2B5EF4-FFF2-40B4-BE49-F238E27FC236}">
                <a16:creationId xmlns:a16="http://schemas.microsoft.com/office/drawing/2014/main" id="{9D277AC0-7628-EB4C-99BF-C2B2A833FEFB}"/>
              </a:ext>
            </a:extLst>
          </p:cNvPr>
          <p:cNvSpPr>
            <a:spLocks noGrp="1"/>
          </p:cNvSpPr>
          <p:nvPr>
            <p:ph idx="64" hasCustomPrompt="1"/>
          </p:nvPr>
        </p:nvSpPr>
        <p:spPr>
          <a:xfrm>
            <a:off x="6356887" y="2706844"/>
            <a:ext cx="5284800" cy="32686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</p:spTree>
    <p:extLst>
      <p:ext uri="{BB962C8B-B14F-4D97-AF65-F5344CB8AC3E}">
        <p14:creationId xmlns:p14="http://schemas.microsoft.com/office/powerpoint/2010/main" val="184358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000"/>
            <a:ext cx="11120599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10742236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CC5AE1-9869-425F-9A60-84E62DEC9FEE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47CC805B-88C1-D24D-86DE-4B00F62D84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2CFA60D9-2F92-5F4D-9B07-928AE899E41B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24887" y="3600450"/>
            <a:ext cx="52848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BFFF685B-872B-F240-A392-936CFF6446F6}"/>
              </a:ext>
            </a:extLst>
          </p:cNvPr>
          <p:cNvSpPr>
            <a:spLocks noGrp="1"/>
          </p:cNvSpPr>
          <p:nvPr>
            <p:ph sz="quarter" idx="61" hasCustomPrompt="1"/>
          </p:nvPr>
        </p:nvSpPr>
        <p:spPr>
          <a:xfrm>
            <a:off x="6360686" y="3600450"/>
            <a:ext cx="52848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D46A624C-617D-2A40-B725-7B6BF24592D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4070690"/>
            <a:ext cx="5284800" cy="18826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E670AB02-7FEB-F242-B535-14811703090E}"/>
              </a:ext>
            </a:extLst>
          </p:cNvPr>
          <p:cNvSpPr>
            <a:spLocks noGrp="1"/>
          </p:cNvSpPr>
          <p:nvPr>
            <p:ph idx="62" hasCustomPrompt="1"/>
          </p:nvPr>
        </p:nvSpPr>
        <p:spPr>
          <a:xfrm>
            <a:off x="6360686" y="4070690"/>
            <a:ext cx="5284800" cy="18826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9E7998D-9B80-BA47-ADA0-AB5A8A148D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99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Layou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000"/>
            <a:ext cx="11120599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4917334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CC5AE1-9869-425F-9A60-84E62DEC9FEE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47CC805B-88C1-D24D-86DE-4B00F62D84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2CFA60D9-2F92-5F4D-9B07-928AE899E41B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24887" y="3600450"/>
            <a:ext cx="52848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BFFF685B-872B-F240-A392-936CFF6446F6}"/>
              </a:ext>
            </a:extLst>
          </p:cNvPr>
          <p:cNvSpPr>
            <a:spLocks noGrp="1"/>
          </p:cNvSpPr>
          <p:nvPr>
            <p:ph sz="quarter" idx="61" hasCustomPrompt="1"/>
          </p:nvPr>
        </p:nvSpPr>
        <p:spPr>
          <a:xfrm>
            <a:off x="6360686" y="3600450"/>
            <a:ext cx="52848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9E292127-7931-F142-A296-FF4940175D9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723804" y="2184023"/>
            <a:ext cx="4917334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0DEBCA7-CF22-904D-B241-99CF2DD0CAF4}"/>
              </a:ext>
            </a:extLst>
          </p:cNvPr>
          <p:cNvSpPr/>
          <p:nvPr userDrawn="1"/>
        </p:nvSpPr>
        <p:spPr>
          <a:xfrm>
            <a:off x="6356338" y="2184023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Text Placeholder 27">
            <a:extLst>
              <a:ext uri="{FF2B5EF4-FFF2-40B4-BE49-F238E27FC236}">
                <a16:creationId xmlns:a16="http://schemas.microsoft.com/office/drawing/2014/main" id="{DC8B9A37-5860-2248-AD19-69F5B18F9BE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4070690"/>
            <a:ext cx="5284800" cy="18826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35" name="Text Placeholder 27">
            <a:extLst>
              <a:ext uri="{FF2B5EF4-FFF2-40B4-BE49-F238E27FC236}">
                <a16:creationId xmlns:a16="http://schemas.microsoft.com/office/drawing/2014/main" id="{7A1E5F44-29F4-5D4D-A293-726114B4254D}"/>
              </a:ext>
            </a:extLst>
          </p:cNvPr>
          <p:cNvSpPr>
            <a:spLocks noGrp="1"/>
          </p:cNvSpPr>
          <p:nvPr>
            <p:ph idx="62" hasCustomPrompt="1"/>
          </p:nvPr>
        </p:nvSpPr>
        <p:spPr>
          <a:xfrm>
            <a:off x="6360686" y="4070690"/>
            <a:ext cx="5284800" cy="18826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7E83EDB0-D6C4-AA4D-986B-93AD38E547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63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-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31CE20C0-E63C-CC4A-943F-3C600D66DB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2210224"/>
            <a:ext cx="3348000" cy="3769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1F3CF-0DAF-2F46-AD15-21CF0BFFF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547"/>
            <a:ext cx="11116800" cy="946253"/>
          </a:xfr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590AFA-A09D-CE42-B5C5-6E12D40571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A3234-3BB3-274A-B82B-212BB8AC4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12" name="Text Placeholder 27">
            <a:extLst>
              <a:ext uri="{FF2B5EF4-FFF2-40B4-BE49-F238E27FC236}">
                <a16:creationId xmlns:a16="http://schemas.microsoft.com/office/drawing/2014/main" id="{9D277AC0-7628-EB4C-99BF-C2B2A833FEFB}"/>
              </a:ext>
            </a:extLst>
          </p:cNvPr>
          <p:cNvSpPr>
            <a:spLocks noGrp="1"/>
          </p:cNvSpPr>
          <p:nvPr>
            <p:ph idx="64" hasCustomPrompt="1"/>
          </p:nvPr>
        </p:nvSpPr>
        <p:spPr>
          <a:xfrm>
            <a:off x="8293687" y="2210224"/>
            <a:ext cx="3348000" cy="3769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3" name="Text Placeholder 27">
            <a:extLst>
              <a:ext uri="{FF2B5EF4-FFF2-40B4-BE49-F238E27FC236}">
                <a16:creationId xmlns:a16="http://schemas.microsoft.com/office/drawing/2014/main" id="{B4665FA0-0242-0441-B4A4-3C873F70F7D6}"/>
              </a:ext>
            </a:extLst>
          </p:cNvPr>
          <p:cNvSpPr>
            <a:spLocks noGrp="1"/>
          </p:cNvSpPr>
          <p:nvPr>
            <p:ph idx="66" hasCustomPrompt="1"/>
          </p:nvPr>
        </p:nvSpPr>
        <p:spPr>
          <a:xfrm>
            <a:off x="4422000" y="2210224"/>
            <a:ext cx="3348000" cy="3769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</p:spTree>
    <p:extLst>
      <p:ext uri="{BB962C8B-B14F-4D97-AF65-F5344CB8AC3E}">
        <p14:creationId xmlns:p14="http://schemas.microsoft.com/office/powerpoint/2010/main" val="419520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-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000"/>
            <a:ext cx="11120599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10742236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CC5AE1-9869-425F-9A60-84E62DEC9FEE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47CC805B-88C1-D24D-86DE-4B00F62D84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D46A624C-617D-2A40-B725-7B6BF24592D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3600449"/>
            <a:ext cx="3348000" cy="235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E670AB02-7FEB-F242-B535-14811703090E}"/>
              </a:ext>
            </a:extLst>
          </p:cNvPr>
          <p:cNvSpPr>
            <a:spLocks noGrp="1"/>
          </p:cNvSpPr>
          <p:nvPr>
            <p:ph idx="62" hasCustomPrompt="1"/>
          </p:nvPr>
        </p:nvSpPr>
        <p:spPr>
          <a:xfrm>
            <a:off x="8293138" y="3600450"/>
            <a:ext cx="3348000" cy="235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01CEF1B3-659E-624F-9765-CF34EC82F89A}"/>
              </a:ext>
            </a:extLst>
          </p:cNvPr>
          <p:cNvSpPr>
            <a:spLocks noGrp="1"/>
          </p:cNvSpPr>
          <p:nvPr>
            <p:ph idx="63" hasCustomPrompt="1"/>
          </p:nvPr>
        </p:nvSpPr>
        <p:spPr>
          <a:xfrm>
            <a:off x="4422000" y="3600449"/>
            <a:ext cx="3348000" cy="235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95CE1B59-9352-9A44-8AAD-A21A24ADA3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90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-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1F3CF-0DAF-2F46-AD15-21CF0BFFF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547"/>
            <a:ext cx="11116800" cy="946253"/>
          </a:xfr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590AFA-A09D-CE42-B5C5-6E12D40571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A3234-3BB3-274A-B82B-212BB8AC4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901FB45-EDA4-014B-9D68-DC652519D00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24887" y="2210223"/>
            <a:ext cx="33480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4B6CE97B-57DF-3649-847B-F5775DB9374A}"/>
              </a:ext>
            </a:extLst>
          </p:cNvPr>
          <p:cNvSpPr>
            <a:spLocks noGrp="1"/>
          </p:cNvSpPr>
          <p:nvPr>
            <p:ph sz="quarter" idx="63" hasCustomPrompt="1"/>
          </p:nvPr>
        </p:nvSpPr>
        <p:spPr>
          <a:xfrm>
            <a:off x="8293687" y="2210223"/>
            <a:ext cx="33480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31CE20C0-E63C-CC4A-943F-3C600D66DB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2706844"/>
            <a:ext cx="3348000" cy="32686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2" name="Text Placeholder 27">
            <a:extLst>
              <a:ext uri="{FF2B5EF4-FFF2-40B4-BE49-F238E27FC236}">
                <a16:creationId xmlns:a16="http://schemas.microsoft.com/office/drawing/2014/main" id="{9D277AC0-7628-EB4C-99BF-C2B2A833FEFB}"/>
              </a:ext>
            </a:extLst>
          </p:cNvPr>
          <p:cNvSpPr>
            <a:spLocks noGrp="1"/>
          </p:cNvSpPr>
          <p:nvPr>
            <p:ph idx="64" hasCustomPrompt="1"/>
          </p:nvPr>
        </p:nvSpPr>
        <p:spPr>
          <a:xfrm>
            <a:off x="8293687" y="2706844"/>
            <a:ext cx="3348000" cy="32686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9C20BB97-7BA4-0A43-9052-BCF34C1B2FC2}"/>
              </a:ext>
            </a:extLst>
          </p:cNvPr>
          <p:cNvSpPr>
            <a:spLocks noGrp="1"/>
          </p:cNvSpPr>
          <p:nvPr>
            <p:ph sz="quarter" idx="65" hasCustomPrompt="1"/>
          </p:nvPr>
        </p:nvSpPr>
        <p:spPr>
          <a:xfrm>
            <a:off x="4422000" y="2210223"/>
            <a:ext cx="33480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13" name="Text Placeholder 27">
            <a:extLst>
              <a:ext uri="{FF2B5EF4-FFF2-40B4-BE49-F238E27FC236}">
                <a16:creationId xmlns:a16="http://schemas.microsoft.com/office/drawing/2014/main" id="{B4665FA0-0242-0441-B4A4-3C873F70F7D6}"/>
              </a:ext>
            </a:extLst>
          </p:cNvPr>
          <p:cNvSpPr>
            <a:spLocks noGrp="1"/>
          </p:cNvSpPr>
          <p:nvPr>
            <p:ph idx="66" hasCustomPrompt="1"/>
          </p:nvPr>
        </p:nvSpPr>
        <p:spPr>
          <a:xfrm>
            <a:off x="4422000" y="2706844"/>
            <a:ext cx="3348000" cy="32686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</p:spTree>
    <p:extLst>
      <p:ext uri="{BB962C8B-B14F-4D97-AF65-F5344CB8AC3E}">
        <p14:creationId xmlns:p14="http://schemas.microsoft.com/office/powerpoint/2010/main" val="413423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Option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62C52D-005F-4D05-AF9C-93BA1475B0DA}"/>
              </a:ext>
            </a:extLst>
          </p:cNvPr>
          <p:cNvSpPr/>
          <p:nvPr userDrawn="1"/>
        </p:nvSpPr>
        <p:spPr>
          <a:xfrm>
            <a:off x="0" y="0"/>
            <a:ext cx="8465127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8BC17E19-926C-C040-9BBD-8DC54E4D6BF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20546" y="432596"/>
            <a:ext cx="1094013" cy="578364"/>
          </a:xfrm>
          <a:prstGeom prst="rect">
            <a:avLst/>
          </a:prstGeom>
        </p:spPr>
      </p:pic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FEE6BA5C-DA4B-B643-B234-91B7663424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0546" y="5793297"/>
            <a:ext cx="3775229" cy="198436"/>
          </a:xfrm>
          <a:prstGeom prst="rect">
            <a:avLst/>
          </a:prstGeom>
        </p:spPr>
        <p:txBody>
          <a:bodyPr tIns="0">
            <a:noAutofit/>
          </a:bodyPr>
          <a:lstStyle>
            <a:lvl1pPr>
              <a:defRPr sz="1800" b="1" i="0">
                <a:solidFill>
                  <a:schemeClr val="accent3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Insert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78D05DB-9979-754D-8D39-C3636D438D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0546" y="6108700"/>
            <a:ext cx="3775228" cy="323851"/>
          </a:xfrm>
        </p:spPr>
        <p:txBody>
          <a:bodyPr>
            <a:noAutofit/>
          </a:bodyPr>
          <a:lstStyle>
            <a:lvl1pPr>
              <a:defRPr sz="1800">
                <a:solidFill>
                  <a:srgbClr val="C8C8C8"/>
                </a:solidFill>
              </a:defRPr>
            </a:lvl1pPr>
          </a:lstStyle>
          <a:p>
            <a:pPr lvl="0"/>
            <a:r>
              <a:rPr lang="en-GB" dirty="0"/>
              <a:t>Insert date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F80FB6A-DB1D-A744-B9A5-C8E0103799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0700" y="4386263"/>
            <a:ext cx="7370763" cy="1000125"/>
          </a:xfrm>
        </p:spPr>
        <p:txBody>
          <a:bodyPr/>
          <a:lstStyle>
            <a:lvl1pPr>
              <a:defRPr>
                <a:solidFill>
                  <a:srgbClr val="C8C8C8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402462-7B5A-B147-B006-93478918A07A}"/>
              </a:ext>
            </a:extLst>
          </p:cNvPr>
          <p:cNvSpPr txBox="1"/>
          <p:nvPr/>
        </p:nvSpPr>
        <p:spPr>
          <a:xfrm>
            <a:off x="-1" y="-489725"/>
            <a:ext cx="5895833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200" dirty="0"/>
              <a:t>Right click the background image and select </a:t>
            </a:r>
            <a:r>
              <a:rPr lang="en-US" sz="1200" b="1" dirty="0"/>
              <a:t>“Format Background”</a:t>
            </a:r>
            <a:r>
              <a:rPr lang="en-US" sz="1200" dirty="0"/>
              <a:t> &gt; </a:t>
            </a:r>
            <a:r>
              <a:rPr lang="en-US" sz="1200" b="1" dirty="0"/>
              <a:t>“Picture or texture fill”</a:t>
            </a:r>
            <a:r>
              <a:rPr lang="en-US" sz="1200" dirty="0"/>
              <a:t> </a:t>
            </a:r>
          </a:p>
          <a:p>
            <a:pPr algn="l"/>
            <a:r>
              <a:rPr lang="en-US" sz="1200" dirty="0"/>
              <a:t>&gt; select </a:t>
            </a:r>
            <a:r>
              <a:rPr lang="en-US" sz="1200" b="1" dirty="0"/>
              <a:t>“Insert” </a:t>
            </a:r>
            <a:r>
              <a:rPr lang="en-US" sz="1200" dirty="0"/>
              <a:t>to replace the background image.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D9AE0D-BC4D-41DB-A245-E1A019EB8C96}"/>
              </a:ext>
            </a:extLst>
          </p:cNvPr>
          <p:cNvSpPr txBox="1"/>
          <p:nvPr userDrawn="1"/>
        </p:nvSpPr>
        <p:spPr>
          <a:xfrm>
            <a:off x="-1" y="-489725"/>
            <a:ext cx="5895833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200" dirty="0"/>
              <a:t>Right click the background image and select </a:t>
            </a:r>
            <a:r>
              <a:rPr lang="en-US" sz="1200" b="1" dirty="0"/>
              <a:t>“Format Background”</a:t>
            </a:r>
            <a:r>
              <a:rPr lang="en-US" sz="1200" dirty="0"/>
              <a:t> &gt; </a:t>
            </a:r>
            <a:r>
              <a:rPr lang="en-US" sz="1200" b="1" dirty="0"/>
              <a:t>“Picture or texture fill”</a:t>
            </a:r>
            <a:r>
              <a:rPr lang="en-US" sz="1200" dirty="0"/>
              <a:t> </a:t>
            </a:r>
          </a:p>
          <a:p>
            <a:pPr algn="l"/>
            <a:r>
              <a:rPr lang="en-US" sz="1200" dirty="0"/>
              <a:t>&gt; select </a:t>
            </a:r>
            <a:r>
              <a:rPr lang="en-US" sz="1200" b="1" dirty="0"/>
              <a:t>“Insert” </a:t>
            </a:r>
            <a:r>
              <a:rPr lang="en-US" sz="1200" dirty="0"/>
              <a:t>to replace the background image.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C145F1B-3420-EF4A-98AA-DB883BD17A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700" y="1665288"/>
            <a:ext cx="7370763" cy="1998663"/>
          </a:xfrm>
        </p:spPr>
        <p:txBody>
          <a:bodyPr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sz="4500" b="1" i="0" cap="all" baseline="0">
                <a:solidFill>
                  <a:schemeClr val="bg1"/>
                </a:solidFill>
                <a:latin typeface="Catamaran Black" pitchFamily="2" charset="77"/>
                <a:cs typeface="Catamaran Black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22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-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7">
            <a:extLst>
              <a:ext uri="{FF2B5EF4-FFF2-40B4-BE49-F238E27FC236}">
                <a16:creationId xmlns:a16="http://schemas.microsoft.com/office/drawing/2014/main" id="{4DFF24E8-FDF0-874B-8C3A-A6070003902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2210224"/>
            <a:ext cx="5284800" cy="37430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1F3CF-0DAF-2F46-AD15-21CF0BFFF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547"/>
            <a:ext cx="5284800" cy="946253"/>
          </a:xfrm>
        </p:spPr>
        <p:txBody>
          <a:bodyPr/>
          <a:lstStyle/>
          <a:p>
            <a:r>
              <a:rPr lang="en-GB" dirty="0"/>
              <a:t>HEADING 32PT ODIS MI, SIT ANDE MODITIO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590AFA-A09D-CE42-B5C5-6E12D40571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A3234-3BB3-274A-B82B-212BB8AC4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34CA963C-C71D-3441-8427-95C20F9D18B2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6357600" y="882547"/>
            <a:ext cx="5284800" cy="50707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</p:spTree>
    <p:extLst>
      <p:ext uri="{BB962C8B-B14F-4D97-AF65-F5344CB8AC3E}">
        <p14:creationId xmlns:p14="http://schemas.microsoft.com/office/powerpoint/2010/main" val="11922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-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257AF2F-FED9-134D-965D-9D931761614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1436" y="3592892"/>
            <a:ext cx="5284800" cy="2360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000"/>
            <a:ext cx="5284800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4910400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CC5AE1-9869-425F-9A60-84E62DEC9FEE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47CC805B-88C1-D24D-86DE-4B00F62D84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29" name="Picture Placeholder 7">
            <a:extLst>
              <a:ext uri="{FF2B5EF4-FFF2-40B4-BE49-F238E27FC236}">
                <a16:creationId xmlns:a16="http://schemas.microsoft.com/office/drawing/2014/main" id="{3F34A12E-2FFE-8A48-928C-2B3F99BB596E}"/>
              </a:ext>
            </a:extLst>
          </p:cNvPr>
          <p:cNvSpPr>
            <a:spLocks noGrp="1" noChangeAspect="1"/>
          </p:cNvSpPr>
          <p:nvPr>
            <p:ph type="pic" sz="quarter" idx="60" hasCustomPrompt="1"/>
          </p:nvPr>
        </p:nvSpPr>
        <p:spPr>
          <a:xfrm>
            <a:off x="6336000" y="882547"/>
            <a:ext cx="5305138" cy="50707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5DE9123C-4583-AD4B-A6A0-177C44EBFA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2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-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1F3CF-0DAF-2F46-AD15-21CF0BFFF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547"/>
            <a:ext cx="5284800" cy="946253"/>
          </a:xfrm>
        </p:spPr>
        <p:txBody>
          <a:bodyPr/>
          <a:lstStyle/>
          <a:p>
            <a:r>
              <a:rPr lang="en-GB" dirty="0"/>
              <a:t>HEADING 32PT ODIS MI, SIT ANDE MODITIO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590AFA-A09D-CE42-B5C5-6E12D40571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A3234-3BB3-274A-B82B-212BB8AC4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901FB45-EDA4-014B-9D68-DC652519D00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24887" y="2210223"/>
            <a:ext cx="5282563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34CA963C-C71D-3441-8427-95C20F9D18B2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6357600" y="882547"/>
            <a:ext cx="5284800" cy="50707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10" name="Text Placeholder 27">
            <a:extLst>
              <a:ext uri="{FF2B5EF4-FFF2-40B4-BE49-F238E27FC236}">
                <a16:creationId xmlns:a16="http://schemas.microsoft.com/office/drawing/2014/main" id="{4DFF24E8-FDF0-874B-8C3A-A6070003902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2704254"/>
            <a:ext cx="5284800" cy="3249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</p:spTree>
    <p:extLst>
      <p:ext uri="{BB962C8B-B14F-4D97-AF65-F5344CB8AC3E}">
        <p14:creationId xmlns:p14="http://schemas.microsoft.com/office/powerpoint/2010/main" val="410805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-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257AF2F-FED9-134D-965D-9D931761614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1436" y="2184023"/>
            <a:ext cx="6829200" cy="376926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31" name="Picture Placeholder 33">
            <a:extLst>
              <a:ext uri="{FF2B5EF4-FFF2-40B4-BE49-F238E27FC236}">
                <a16:creationId xmlns:a16="http://schemas.microsoft.com/office/drawing/2014/main" id="{BEC07A0F-CC71-3848-87F6-3D3A79BD87C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896225" y="0"/>
            <a:ext cx="4295775" cy="6858000"/>
          </a:xfrm>
          <a:custGeom>
            <a:avLst/>
            <a:gdLst>
              <a:gd name="connsiteX0" fmla="*/ 981 w 4295775"/>
              <a:gd name="connsiteY0" fmla="*/ 6311900 h 6858000"/>
              <a:gd name="connsiteX1" fmla="*/ 981 w 4295775"/>
              <a:gd name="connsiteY1" fmla="*/ 6329900 h 6858000"/>
              <a:gd name="connsiteX2" fmla="*/ 3744981 w 4295775"/>
              <a:gd name="connsiteY2" fmla="*/ 6329900 h 6858000"/>
              <a:gd name="connsiteX3" fmla="*/ 3744981 w 4295775"/>
              <a:gd name="connsiteY3" fmla="*/ 6311900 h 6858000"/>
              <a:gd name="connsiteX4" fmla="*/ 0 w 4295775"/>
              <a:gd name="connsiteY4" fmla="*/ 0 h 6858000"/>
              <a:gd name="connsiteX5" fmla="*/ 4295775 w 4295775"/>
              <a:gd name="connsiteY5" fmla="*/ 0 h 6858000"/>
              <a:gd name="connsiteX6" fmla="*/ 4295775 w 4295775"/>
              <a:gd name="connsiteY6" fmla="*/ 6858000 h 6858000"/>
              <a:gd name="connsiteX7" fmla="*/ 0 w 429577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5775" h="6858000">
                <a:moveTo>
                  <a:pt x="981" y="6311900"/>
                </a:moveTo>
                <a:lnTo>
                  <a:pt x="981" y="6329900"/>
                </a:lnTo>
                <a:lnTo>
                  <a:pt x="3744981" y="6329900"/>
                </a:lnTo>
                <a:lnTo>
                  <a:pt x="3744981" y="6311900"/>
                </a:lnTo>
                <a:close/>
                <a:moveTo>
                  <a:pt x="0" y="0"/>
                </a:moveTo>
                <a:lnTo>
                  <a:pt x="4295775" y="0"/>
                </a:lnTo>
                <a:lnTo>
                  <a:pt x="42957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503999" tIns="900000" rIns="503998" bIns="503998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000"/>
            <a:ext cx="6829200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 REHENT EST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FB5652-EF01-9941-BDD4-8968981CBD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47CC805B-88C1-D24D-86DE-4B00F62D84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05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- Layou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257AF2F-FED9-134D-965D-9D931761614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1436" y="3592892"/>
            <a:ext cx="6829200" cy="2360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31" name="Picture Placeholder 33">
            <a:extLst>
              <a:ext uri="{FF2B5EF4-FFF2-40B4-BE49-F238E27FC236}">
                <a16:creationId xmlns:a16="http://schemas.microsoft.com/office/drawing/2014/main" id="{BEC07A0F-CC71-3848-87F6-3D3A79BD87C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896225" y="0"/>
            <a:ext cx="4295775" cy="6858000"/>
          </a:xfrm>
          <a:custGeom>
            <a:avLst/>
            <a:gdLst>
              <a:gd name="connsiteX0" fmla="*/ 981 w 4295775"/>
              <a:gd name="connsiteY0" fmla="*/ 6311900 h 6858000"/>
              <a:gd name="connsiteX1" fmla="*/ 981 w 4295775"/>
              <a:gd name="connsiteY1" fmla="*/ 6329900 h 6858000"/>
              <a:gd name="connsiteX2" fmla="*/ 3744981 w 4295775"/>
              <a:gd name="connsiteY2" fmla="*/ 6329900 h 6858000"/>
              <a:gd name="connsiteX3" fmla="*/ 3744981 w 4295775"/>
              <a:gd name="connsiteY3" fmla="*/ 6311900 h 6858000"/>
              <a:gd name="connsiteX4" fmla="*/ 0 w 4295775"/>
              <a:gd name="connsiteY4" fmla="*/ 0 h 6858000"/>
              <a:gd name="connsiteX5" fmla="*/ 4295775 w 4295775"/>
              <a:gd name="connsiteY5" fmla="*/ 0 h 6858000"/>
              <a:gd name="connsiteX6" fmla="*/ 4295775 w 4295775"/>
              <a:gd name="connsiteY6" fmla="*/ 6858000 h 6858000"/>
              <a:gd name="connsiteX7" fmla="*/ 0 w 429577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5775" h="6858000">
                <a:moveTo>
                  <a:pt x="981" y="6311900"/>
                </a:moveTo>
                <a:lnTo>
                  <a:pt x="981" y="6329900"/>
                </a:lnTo>
                <a:lnTo>
                  <a:pt x="3744981" y="6329900"/>
                </a:lnTo>
                <a:lnTo>
                  <a:pt x="3744981" y="6311900"/>
                </a:lnTo>
                <a:close/>
                <a:moveTo>
                  <a:pt x="0" y="0"/>
                </a:moveTo>
                <a:lnTo>
                  <a:pt x="4295775" y="0"/>
                </a:lnTo>
                <a:lnTo>
                  <a:pt x="42957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503999" tIns="900000" rIns="503998" bIns="503998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000"/>
            <a:ext cx="6829200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 REHENT EST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FB5652-EF01-9941-BDD4-8968981CBD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4800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CC5AE1-9869-425F-9A60-84E62DEC9FEE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47CC805B-88C1-D24D-86DE-4B00F62D84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484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- Lay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3F049A60-5BF2-7944-B9D2-B1BD21C3C98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896225" y="0"/>
            <a:ext cx="4295775" cy="6858000"/>
          </a:xfrm>
          <a:custGeom>
            <a:avLst/>
            <a:gdLst>
              <a:gd name="connsiteX0" fmla="*/ 981 w 4295775"/>
              <a:gd name="connsiteY0" fmla="*/ 6311900 h 6858000"/>
              <a:gd name="connsiteX1" fmla="*/ 981 w 4295775"/>
              <a:gd name="connsiteY1" fmla="*/ 6329900 h 6858000"/>
              <a:gd name="connsiteX2" fmla="*/ 3744981 w 4295775"/>
              <a:gd name="connsiteY2" fmla="*/ 6329900 h 6858000"/>
              <a:gd name="connsiteX3" fmla="*/ 3744981 w 4295775"/>
              <a:gd name="connsiteY3" fmla="*/ 6311900 h 6858000"/>
              <a:gd name="connsiteX4" fmla="*/ 0 w 4295775"/>
              <a:gd name="connsiteY4" fmla="*/ 0 h 6858000"/>
              <a:gd name="connsiteX5" fmla="*/ 4295775 w 4295775"/>
              <a:gd name="connsiteY5" fmla="*/ 0 h 6858000"/>
              <a:gd name="connsiteX6" fmla="*/ 4295775 w 4295775"/>
              <a:gd name="connsiteY6" fmla="*/ 6858000 h 6858000"/>
              <a:gd name="connsiteX7" fmla="*/ 0 w 429577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5775" h="6858000">
                <a:moveTo>
                  <a:pt x="981" y="6311900"/>
                </a:moveTo>
                <a:lnTo>
                  <a:pt x="981" y="6329900"/>
                </a:lnTo>
                <a:lnTo>
                  <a:pt x="3744981" y="6329900"/>
                </a:lnTo>
                <a:lnTo>
                  <a:pt x="3744981" y="6311900"/>
                </a:lnTo>
                <a:close/>
                <a:moveTo>
                  <a:pt x="0" y="0"/>
                </a:moveTo>
                <a:lnTo>
                  <a:pt x="4295775" y="0"/>
                </a:lnTo>
                <a:lnTo>
                  <a:pt x="42957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503999" tIns="900000" rIns="503998" bIns="503998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29200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7572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B38A71-FE7C-4F0C-8FF4-3A1BD7B15088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3" name="Content Placeholder 4">
            <a:extLst>
              <a:ext uri="{FF2B5EF4-FFF2-40B4-BE49-F238E27FC236}">
                <a16:creationId xmlns:a16="http://schemas.microsoft.com/office/drawing/2014/main" id="{3635F99A-FBA4-1743-800D-F8F8E3351EE6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524888" y="3600450"/>
            <a:ext cx="68292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42" name="Text Placeholder 27">
            <a:extLst>
              <a:ext uri="{FF2B5EF4-FFF2-40B4-BE49-F238E27FC236}">
                <a16:creationId xmlns:a16="http://schemas.microsoft.com/office/drawing/2014/main" id="{A09F53D8-B732-344E-982B-AB583191F3A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4080476"/>
            <a:ext cx="6831587" cy="19043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E11CA538-2915-F544-84F8-18C015C3FC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21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- Layou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1F3CF-0DAF-2F46-AD15-21CF0BFFF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547"/>
            <a:ext cx="11116800" cy="946253"/>
          </a:xfr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590AFA-A09D-CE42-B5C5-6E12D40571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A3234-3BB3-274A-B82B-212BB8AC4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901FB45-EDA4-014B-9D68-DC652519D00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24887" y="2210223"/>
            <a:ext cx="52848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34CA963C-C71D-3441-8427-95C20F9D18B2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6357600" y="2210223"/>
            <a:ext cx="5284800" cy="374306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8" name="Text Placeholder 27">
            <a:extLst>
              <a:ext uri="{FF2B5EF4-FFF2-40B4-BE49-F238E27FC236}">
                <a16:creationId xmlns:a16="http://schemas.microsoft.com/office/drawing/2014/main" id="{1AD9449F-69C2-4245-AA9E-289003C34A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2704254"/>
            <a:ext cx="5284800" cy="3249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</p:spTree>
    <p:extLst>
      <p:ext uri="{BB962C8B-B14F-4D97-AF65-F5344CB8AC3E}">
        <p14:creationId xmlns:p14="http://schemas.microsoft.com/office/powerpoint/2010/main" val="89024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- Layou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2AAF4406-6599-BF44-921A-7516EF93A263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524887" y="3600450"/>
            <a:ext cx="11120400" cy="23508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000"/>
            <a:ext cx="11120400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10742236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CC5AE1-9869-425F-9A60-84E62DEC9FEE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47CC805B-88C1-D24D-86DE-4B00F62D84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165BC55A-DE50-9F45-9164-D16ECD319C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79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6" y="882000"/>
            <a:ext cx="11116251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DAF8F267-4EAC-A444-AFF6-CB307F1FDF90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524886" y="2176013"/>
            <a:ext cx="11116252" cy="3777278"/>
          </a:xfrm>
        </p:spPr>
        <p:txBody>
          <a:bodyPr lIns="216000" tIns="216000" rIns="216000" bIns="216000">
            <a:normAutofit/>
          </a:bodyPr>
          <a:lstStyle>
            <a:lvl1pPr>
              <a:defRPr sz="18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8D548F2A-B903-F947-A636-3B8BA65EB0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23" name="Table Placeholder 5">
            <a:extLst>
              <a:ext uri="{FF2B5EF4-FFF2-40B4-BE49-F238E27FC236}">
                <a16:creationId xmlns:a16="http://schemas.microsoft.com/office/drawing/2014/main" id="{2B23F8BA-171A-DE48-8489-868CE33C0536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6" y="6311900"/>
            <a:ext cx="3744000" cy="180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5420D957-0D4E-E447-B466-87B1D03A09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58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16069655-BA47-C940-8F02-B44EDB6EACB4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524886" y="2176013"/>
            <a:ext cx="11116800" cy="3776400"/>
          </a:xfrm>
        </p:spPr>
        <p:txBody>
          <a:bodyPr lIns="216000" tIns="216000" rIns="216000" bIns="21600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6" y="882000"/>
            <a:ext cx="11116251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8D548F2A-B903-F947-A636-3B8BA65EB0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23" name="Table Placeholder 5">
            <a:extLst>
              <a:ext uri="{FF2B5EF4-FFF2-40B4-BE49-F238E27FC236}">
                <a16:creationId xmlns:a16="http://schemas.microsoft.com/office/drawing/2014/main" id="{2B23F8BA-171A-DE48-8489-868CE33C0536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6" y="6311900"/>
            <a:ext cx="3744000" cy="180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6A2E605D-47A9-174F-9A6C-FCAACAF308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73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Option 1">
    <p:bg>
      <p:bgPr>
        <a:solidFill>
          <a:srgbClr val="041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2">
            <a:extLst>
              <a:ext uri="{FF2B5EF4-FFF2-40B4-BE49-F238E27FC236}">
                <a16:creationId xmlns:a16="http://schemas.microsoft.com/office/drawing/2014/main" id="{0A9F1602-B9C2-2C40-9928-1022A94D32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711" y="2200608"/>
            <a:ext cx="7367514" cy="1228392"/>
          </a:xfrm>
          <a:prstGeom prst="rect">
            <a:avLst/>
          </a:prstGeom>
        </p:spPr>
        <p:txBody>
          <a:bodyPr anchor="t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SECTION HEADING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CED4D-BA67-F349-AECD-C422D42EDE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1696284"/>
            <a:ext cx="7367587" cy="288000"/>
          </a:xfrm>
        </p:spPr>
        <p:txBody>
          <a:bodyPr anchor="t">
            <a:noAutofit/>
          </a:bodyPr>
          <a:lstStyle>
            <a:lvl1pPr>
              <a:defRPr b="1">
                <a:solidFill>
                  <a:srgbClr val="D90699"/>
                </a:solidFill>
              </a:defRPr>
            </a:lvl1pPr>
          </a:lstStyle>
          <a:p>
            <a:pPr lvl="0"/>
            <a:r>
              <a:rPr lang="en-GB" dirty="0"/>
              <a:t>Section #</a:t>
            </a:r>
            <a:endParaRPr lang="en-US" dirty="0"/>
          </a:p>
        </p:txBody>
      </p:sp>
      <p:sp>
        <p:nvSpPr>
          <p:cNvPr id="10" name="Table Placeholder 5">
            <a:extLst>
              <a:ext uri="{FF2B5EF4-FFF2-40B4-BE49-F238E27FC236}">
                <a16:creationId xmlns:a16="http://schemas.microsoft.com/office/drawing/2014/main" id="{F4E935C0-FA02-6D4F-9FD2-A6B9728E9632}"/>
              </a:ext>
            </a:extLst>
          </p:cNvPr>
          <p:cNvSpPr txBox="1">
            <a:spLocks/>
          </p:cNvSpPr>
          <p:nvPr/>
        </p:nvSpPr>
        <p:spPr>
          <a:xfrm flipV="1">
            <a:off x="515938" y="6311900"/>
            <a:ext cx="11126786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286228-0E55-CF4B-AE3B-83CAD1B62F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able Placeholder 5">
            <a:extLst>
              <a:ext uri="{FF2B5EF4-FFF2-40B4-BE49-F238E27FC236}">
                <a16:creationId xmlns:a16="http://schemas.microsoft.com/office/drawing/2014/main" id="{41470863-B2DD-49E4-8FF1-8A54624F22C3}"/>
              </a:ext>
            </a:extLst>
          </p:cNvPr>
          <p:cNvSpPr txBox="1">
            <a:spLocks/>
          </p:cNvSpPr>
          <p:nvPr userDrawn="1"/>
        </p:nvSpPr>
        <p:spPr>
          <a:xfrm flipV="1">
            <a:off x="515938" y="6311900"/>
            <a:ext cx="11126786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4EA48D28-58F6-0F43-926B-70D06A45A1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pic>
        <p:nvPicPr>
          <p:cNvPr id="4" name="Picture 3" descr="A picture containing building, sitting, green, large&#10;&#10;Description automatically generated">
            <a:extLst>
              <a:ext uri="{FF2B5EF4-FFF2-40B4-BE49-F238E27FC236}">
                <a16:creationId xmlns:a16="http://schemas.microsoft.com/office/drawing/2014/main" id="{2CF20041-5C6E-CB43-B173-CE12233A04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00" y="0"/>
            <a:ext cx="41529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20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Quote -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9308231-C636-6940-87EA-29AB578793E8}"/>
              </a:ext>
            </a:extLst>
          </p:cNvPr>
          <p:cNvSpPr/>
          <p:nvPr/>
        </p:nvSpPr>
        <p:spPr>
          <a:xfrm>
            <a:off x="7900381" y="0"/>
            <a:ext cx="4291619" cy="685800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rgbClr val="D3124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7" name="Picture 36" descr="A picture containing drawing, knot&#10;&#10;Description automatically generated">
            <a:extLst>
              <a:ext uri="{FF2B5EF4-FFF2-40B4-BE49-F238E27FC236}">
                <a16:creationId xmlns:a16="http://schemas.microsoft.com/office/drawing/2014/main" id="{19E1F77F-82BA-4245-A994-86A6D8352B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670" y="873125"/>
            <a:ext cx="878400" cy="523302"/>
          </a:xfrm>
          <a:prstGeom prst="rect">
            <a:avLst/>
          </a:prstGeom>
        </p:spPr>
      </p:pic>
      <p:sp>
        <p:nvSpPr>
          <p:cNvPr id="38" name="Text Placeholder 27">
            <a:extLst>
              <a:ext uri="{FF2B5EF4-FFF2-40B4-BE49-F238E27FC236}">
                <a16:creationId xmlns:a16="http://schemas.microsoft.com/office/drawing/2014/main" id="{5A085518-5986-4F42-B5F1-7488FADA0DC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2184024"/>
            <a:ext cx="6831587" cy="38008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67F820B9-65F7-BC4A-A368-1CA1608862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48670" y="2168524"/>
            <a:ext cx="3192467" cy="378476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MY" sz="2200" b="1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Quemur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publis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Muleger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maximus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oc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mentem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dienderi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caperid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epotam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Decret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poricat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icavocut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plicat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Ortum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ad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renium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ipseniris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si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et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achuctus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Git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nihi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num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Patisus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creissentem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se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ipio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ut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gra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Sciam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peris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cusque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tus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noverbi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</a:t>
            </a:r>
          </a:p>
        </p:txBody>
      </p:sp>
      <p:sp>
        <p:nvSpPr>
          <p:cNvPr id="11" name="Table Placeholder 5">
            <a:extLst>
              <a:ext uri="{FF2B5EF4-FFF2-40B4-BE49-F238E27FC236}">
                <a16:creationId xmlns:a16="http://schemas.microsoft.com/office/drawing/2014/main" id="{836D67D4-FD40-FC4F-8EB1-0208DFBDE96E}"/>
              </a:ext>
            </a:extLst>
          </p:cNvPr>
          <p:cNvSpPr txBox="1">
            <a:spLocks/>
          </p:cNvSpPr>
          <p:nvPr/>
        </p:nvSpPr>
        <p:spPr>
          <a:xfrm flipV="1">
            <a:off x="7897206" y="6311900"/>
            <a:ext cx="3744000" cy="180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27" name="Table Placeholder 5">
            <a:extLst>
              <a:ext uri="{FF2B5EF4-FFF2-40B4-BE49-F238E27FC236}">
                <a16:creationId xmlns:a16="http://schemas.microsoft.com/office/drawing/2014/main" id="{AFB5936C-2A84-4736-97F6-DD0D37D64A14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6" y="6311900"/>
            <a:ext cx="3744000" cy="180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36" name="Footer Placeholder 5">
            <a:extLst>
              <a:ext uri="{FF2B5EF4-FFF2-40B4-BE49-F238E27FC236}">
                <a16:creationId xmlns:a16="http://schemas.microsoft.com/office/drawing/2014/main" id="{0C779D03-01DF-A248-A4D6-FE41D2982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556D4-77DA-BD46-A65E-1FB377853BE8}"/>
              </a:ext>
            </a:extLst>
          </p:cNvPr>
          <p:cNvSpPr txBox="1"/>
          <p:nvPr userDrawn="1"/>
        </p:nvSpPr>
        <p:spPr>
          <a:xfrm>
            <a:off x="7537938" y="6482862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>
              <a:noFill/>
            </a:endParaRP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F5A6058F-751B-644D-A787-42776CF07E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26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Quote -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Placeholder 27">
            <a:extLst>
              <a:ext uri="{FF2B5EF4-FFF2-40B4-BE49-F238E27FC236}">
                <a16:creationId xmlns:a16="http://schemas.microsoft.com/office/drawing/2014/main" id="{5A085518-5986-4F42-B5F1-7488FADA0DC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3600450"/>
            <a:ext cx="6831587" cy="23844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308231-C636-6940-87EA-29AB578793E8}"/>
              </a:ext>
            </a:extLst>
          </p:cNvPr>
          <p:cNvSpPr/>
          <p:nvPr/>
        </p:nvSpPr>
        <p:spPr>
          <a:xfrm>
            <a:off x="7900381" y="0"/>
            <a:ext cx="4291619" cy="685800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rgbClr val="D3124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7572" cy="1081087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67F820B9-65F7-BC4A-A368-1CA1608862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48670" y="2168524"/>
            <a:ext cx="3192467" cy="378476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MY" sz="2200" b="1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Quemur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publis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Muleger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maximus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oc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mentem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dienderi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caperid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epotam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Decret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poricat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icavocut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plicat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Ortum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ad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renium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ipseniris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si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et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achuctus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Git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nihi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num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Patisus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creissentem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se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ipio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ut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gra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Sciam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peris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cusque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tus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noverbi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</a:t>
            </a:r>
          </a:p>
        </p:txBody>
      </p:sp>
      <p:sp>
        <p:nvSpPr>
          <p:cNvPr id="11" name="Table Placeholder 5">
            <a:extLst>
              <a:ext uri="{FF2B5EF4-FFF2-40B4-BE49-F238E27FC236}">
                <a16:creationId xmlns:a16="http://schemas.microsoft.com/office/drawing/2014/main" id="{836D67D4-FD40-FC4F-8EB1-0208DFBDE96E}"/>
              </a:ext>
            </a:extLst>
          </p:cNvPr>
          <p:cNvSpPr txBox="1">
            <a:spLocks/>
          </p:cNvSpPr>
          <p:nvPr/>
        </p:nvSpPr>
        <p:spPr>
          <a:xfrm flipV="1">
            <a:off x="7897206" y="6311900"/>
            <a:ext cx="3744000" cy="180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86465A5-F299-425D-A8DA-AB762EAC7F11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Table Placeholder 5">
            <a:extLst>
              <a:ext uri="{FF2B5EF4-FFF2-40B4-BE49-F238E27FC236}">
                <a16:creationId xmlns:a16="http://schemas.microsoft.com/office/drawing/2014/main" id="{AFB5936C-2A84-4736-97F6-DD0D37D64A14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6" y="6311900"/>
            <a:ext cx="3744000" cy="180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36" name="Footer Placeholder 5">
            <a:extLst>
              <a:ext uri="{FF2B5EF4-FFF2-40B4-BE49-F238E27FC236}">
                <a16:creationId xmlns:a16="http://schemas.microsoft.com/office/drawing/2014/main" id="{0C779D03-01DF-A248-A4D6-FE41D2982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556D4-77DA-BD46-A65E-1FB377853BE8}"/>
              </a:ext>
            </a:extLst>
          </p:cNvPr>
          <p:cNvSpPr txBox="1"/>
          <p:nvPr userDrawn="1"/>
        </p:nvSpPr>
        <p:spPr>
          <a:xfrm>
            <a:off x="7537938" y="6482862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>
              <a:noFill/>
            </a:endParaRPr>
          </a:p>
        </p:txBody>
      </p:sp>
      <p:pic>
        <p:nvPicPr>
          <p:cNvPr id="37" name="Picture 36" descr="A picture containing drawing, knot&#10;&#10;Description automatically generated">
            <a:extLst>
              <a:ext uri="{FF2B5EF4-FFF2-40B4-BE49-F238E27FC236}">
                <a16:creationId xmlns:a16="http://schemas.microsoft.com/office/drawing/2014/main" id="{EDC64CCF-71AD-2845-9897-2FB0894135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670" y="873125"/>
            <a:ext cx="878400" cy="523302"/>
          </a:xfrm>
          <a:prstGeom prst="rect">
            <a:avLst/>
          </a:prstGeom>
        </p:spPr>
      </p:pic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1BC2A60C-09D8-4B42-A97A-902B748936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57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Quote -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27">
            <a:extLst>
              <a:ext uri="{FF2B5EF4-FFF2-40B4-BE49-F238E27FC236}">
                <a16:creationId xmlns:a16="http://schemas.microsoft.com/office/drawing/2014/main" id="{E33FB3EF-D68E-4E4C-8299-5EF940A3F40B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524888" y="2664049"/>
            <a:ext cx="6831587" cy="33208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308231-C636-6940-87EA-29AB578793E8}"/>
              </a:ext>
            </a:extLst>
          </p:cNvPr>
          <p:cNvSpPr/>
          <p:nvPr/>
        </p:nvSpPr>
        <p:spPr>
          <a:xfrm>
            <a:off x="7900381" y="0"/>
            <a:ext cx="4291619" cy="685800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rgbClr val="D3124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67F820B9-65F7-BC4A-A368-1CA1608862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48670" y="2168524"/>
            <a:ext cx="3192467" cy="378476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MY" sz="2200" b="1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Quemur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publis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Muleger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maximus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oc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mentem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dienderi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caperid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epotam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Decret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poricat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icavocut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plicat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Ortum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ad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renium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ipseniris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si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et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achuctus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Git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nihi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num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Patisus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creissentem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se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ipio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ut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gra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Sciam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peris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cusque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tus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noverbi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</a:t>
            </a:r>
          </a:p>
        </p:txBody>
      </p:sp>
      <p:sp>
        <p:nvSpPr>
          <p:cNvPr id="11" name="Table Placeholder 5">
            <a:extLst>
              <a:ext uri="{FF2B5EF4-FFF2-40B4-BE49-F238E27FC236}">
                <a16:creationId xmlns:a16="http://schemas.microsoft.com/office/drawing/2014/main" id="{836D67D4-FD40-FC4F-8EB1-0208DFBDE96E}"/>
              </a:ext>
            </a:extLst>
          </p:cNvPr>
          <p:cNvSpPr txBox="1">
            <a:spLocks/>
          </p:cNvSpPr>
          <p:nvPr/>
        </p:nvSpPr>
        <p:spPr>
          <a:xfrm flipV="1">
            <a:off x="7897206" y="6311900"/>
            <a:ext cx="3744000" cy="180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27" name="Table Placeholder 5">
            <a:extLst>
              <a:ext uri="{FF2B5EF4-FFF2-40B4-BE49-F238E27FC236}">
                <a16:creationId xmlns:a16="http://schemas.microsoft.com/office/drawing/2014/main" id="{AFB5936C-2A84-4736-97F6-DD0D37D64A14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6" y="6311900"/>
            <a:ext cx="3744000" cy="180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36" name="Footer Placeholder 5">
            <a:extLst>
              <a:ext uri="{FF2B5EF4-FFF2-40B4-BE49-F238E27FC236}">
                <a16:creationId xmlns:a16="http://schemas.microsoft.com/office/drawing/2014/main" id="{0C779D03-01DF-A248-A4D6-FE41D2982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556D4-77DA-BD46-A65E-1FB377853BE8}"/>
              </a:ext>
            </a:extLst>
          </p:cNvPr>
          <p:cNvSpPr txBox="1"/>
          <p:nvPr userDrawn="1"/>
        </p:nvSpPr>
        <p:spPr>
          <a:xfrm>
            <a:off x="7537938" y="6482862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>
              <a:noFill/>
            </a:endParaRPr>
          </a:p>
        </p:txBody>
      </p:sp>
      <p:sp>
        <p:nvSpPr>
          <p:cNvPr id="39" name="Content Placeholder 4">
            <a:extLst>
              <a:ext uri="{FF2B5EF4-FFF2-40B4-BE49-F238E27FC236}">
                <a16:creationId xmlns:a16="http://schemas.microsoft.com/office/drawing/2014/main" id="{3A3F876C-45EA-984F-B019-C82F3D027F86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524888" y="2184023"/>
            <a:ext cx="68292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pic>
        <p:nvPicPr>
          <p:cNvPr id="40" name="Picture 39" descr="A picture containing drawing, knot&#10;&#10;Description automatically generated">
            <a:extLst>
              <a:ext uri="{FF2B5EF4-FFF2-40B4-BE49-F238E27FC236}">
                <a16:creationId xmlns:a16="http://schemas.microsoft.com/office/drawing/2014/main" id="{65CE9213-0044-024E-BA51-EE64100D7A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670" y="873125"/>
            <a:ext cx="878400" cy="523302"/>
          </a:xfrm>
          <a:prstGeom prst="rect">
            <a:avLst/>
          </a:prstGeom>
        </p:spPr>
      </p:pic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835568C2-C2ED-5F49-9B24-B794CC0045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29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Quote -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9308231-C636-6940-87EA-29AB578793E8}"/>
              </a:ext>
            </a:extLst>
          </p:cNvPr>
          <p:cNvSpPr/>
          <p:nvPr/>
        </p:nvSpPr>
        <p:spPr>
          <a:xfrm>
            <a:off x="7900381" y="0"/>
            <a:ext cx="4291619" cy="685800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rgbClr val="D3124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7572" cy="1081087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67F820B9-65F7-BC4A-A368-1CA1608862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48670" y="2168524"/>
            <a:ext cx="3192467" cy="378476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MY" sz="2200" b="1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Quemur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publis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Muleger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maximus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oc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mentem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dienderi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caperid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epotam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Decret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poricat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icavocut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plicat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Ortum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ad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renium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ipseniris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si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et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achuctus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Git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nihi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num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Patisus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creissentem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se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ipio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ut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gra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Sciam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peris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cusque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tus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noverbi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</a:t>
            </a:r>
          </a:p>
        </p:txBody>
      </p:sp>
      <p:sp>
        <p:nvSpPr>
          <p:cNvPr id="11" name="Table Placeholder 5">
            <a:extLst>
              <a:ext uri="{FF2B5EF4-FFF2-40B4-BE49-F238E27FC236}">
                <a16:creationId xmlns:a16="http://schemas.microsoft.com/office/drawing/2014/main" id="{836D67D4-FD40-FC4F-8EB1-0208DFBDE96E}"/>
              </a:ext>
            </a:extLst>
          </p:cNvPr>
          <p:cNvSpPr txBox="1">
            <a:spLocks/>
          </p:cNvSpPr>
          <p:nvPr/>
        </p:nvSpPr>
        <p:spPr>
          <a:xfrm flipV="1">
            <a:off x="7897206" y="6311900"/>
            <a:ext cx="3744000" cy="180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86465A5-F299-425D-A8DA-AB762EAC7F11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Table Placeholder 5">
            <a:extLst>
              <a:ext uri="{FF2B5EF4-FFF2-40B4-BE49-F238E27FC236}">
                <a16:creationId xmlns:a16="http://schemas.microsoft.com/office/drawing/2014/main" id="{AFB5936C-2A84-4736-97F6-DD0D37D64A14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6" y="6311900"/>
            <a:ext cx="3744000" cy="180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36" name="Footer Placeholder 5">
            <a:extLst>
              <a:ext uri="{FF2B5EF4-FFF2-40B4-BE49-F238E27FC236}">
                <a16:creationId xmlns:a16="http://schemas.microsoft.com/office/drawing/2014/main" id="{0C779D03-01DF-A248-A4D6-FE41D2982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556D4-77DA-BD46-A65E-1FB377853BE8}"/>
              </a:ext>
            </a:extLst>
          </p:cNvPr>
          <p:cNvSpPr txBox="1"/>
          <p:nvPr userDrawn="1"/>
        </p:nvSpPr>
        <p:spPr>
          <a:xfrm>
            <a:off x="7537938" y="6482862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>
              <a:noFill/>
            </a:endParaRPr>
          </a:p>
        </p:txBody>
      </p:sp>
      <p:sp>
        <p:nvSpPr>
          <p:cNvPr id="39" name="Content Placeholder 4">
            <a:extLst>
              <a:ext uri="{FF2B5EF4-FFF2-40B4-BE49-F238E27FC236}">
                <a16:creationId xmlns:a16="http://schemas.microsoft.com/office/drawing/2014/main" id="{3A3F876C-45EA-984F-B019-C82F3D027F86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524888" y="3600450"/>
            <a:ext cx="68292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38" name="Text Placeholder 27">
            <a:extLst>
              <a:ext uri="{FF2B5EF4-FFF2-40B4-BE49-F238E27FC236}">
                <a16:creationId xmlns:a16="http://schemas.microsoft.com/office/drawing/2014/main" id="{5A085518-5986-4F42-B5F1-7488FADA0DC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4080476"/>
            <a:ext cx="6831587" cy="19043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pic>
        <p:nvPicPr>
          <p:cNvPr id="37" name="Picture 36" descr="A picture containing drawing, knot&#10;&#10;Description automatically generated">
            <a:extLst>
              <a:ext uri="{FF2B5EF4-FFF2-40B4-BE49-F238E27FC236}">
                <a16:creationId xmlns:a16="http://schemas.microsoft.com/office/drawing/2014/main" id="{040B8094-9A4E-5E45-B3ED-7398688A90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670" y="873125"/>
            <a:ext cx="878400" cy="523302"/>
          </a:xfrm>
          <a:prstGeom prst="rect">
            <a:avLst/>
          </a:prstGeom>
        </p:spPr>
      </p:pic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259464A9-2605-7447-9D2E-F4EC0C132F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28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511EC755-7DF1-3448-BE70-DD9F5AC8C3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50000"/>
            </a:schemeClr>
          </a:solidFill>
        </p:spPr>
        <p:txBody>
          <a:bodyPr lIns="503999" tIns="900000" rIns="503998" bIns="503998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87FB9B8-07B3-E64E-BCF4-331C891552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9" y="2781300"/>
            <a:ext cx="11120400" cy="31719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MY" sz="2800" b="1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Quemur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publis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Muleger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maximus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oc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mentem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dienderi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caperid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epotam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Decret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poricat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icavocut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plicat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Ortum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ad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renium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ipseniris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si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et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achuctus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B09286-465D-3742-8EB6-62ABA74BF8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pic>
        <p:nvPicPr>
          <p:cNvPr id="9" name="Picture 8" descr="A picture containing drawing, knot&#10;&#10;Description automatically generated">
            <a:extLst>
              <a:ext uri="{FF2B5EF4-FFF2-40B4-BE49-F238E27FC236}">
                <a16:creationId xmlns:a16="http://schemas.microsoft.com/office/drawing/2014/main" id="{E47A7D52-9436-3244-A821-DF886C512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8" y="1668464"/>
            <a:ext cx="1193800" cy="711200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9ACF458-2A78-FB4B-A354-F95E5450005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21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ink Background">
    <p:bg>
      <p:bgPr>
        <a:gradFill>
          <a:gsLst>
            <a:gs pos="100000">
              <a:srgbClr val="D90699"/>
            </a:gs>
            <a:gs pos="0">
              <a:srgbClr val="D31248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87FB9B8-07B3-E64E-BCF4-331C891552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9" y="2781300"/>
            <a:ext cx="11120400" cy="31719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MY" sz="2800" b="1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Quemur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publis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Muleger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maximus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oc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mentem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dienderi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caperid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epotam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Decret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poricat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icavocut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plicat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Ortum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ad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renium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ipseniris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si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et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achuctus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B09286-465D-3742-8EB6-62ABA74BF8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MY"/>
              <a:t>Commercial in confidence</a:t>
            </a:r>
            <a:endParaRPr lang="en-US" dirty="0"/>
          </a:p>
        </p:txBody>
      </p:sp>
      <p:pic>
        <p:nvPicPr>
          <p:cNvPr id="6" name="Picture 5" descr="A picture containing drawing, knot&#10;&#10;Description automatically generated">
            <a:extLst>
              <a:ext uri="{FF2B5EF4-FFF2-40B4-BE49-F238E27FC236}">
                <a16:creationId xmlns:a16="http://schemas.microsoft.com/office/drawing/2014/main" id="{3BAD49C3-B224-394A-B553-52221E3395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8" y="1668464"/>
            <a:ext cx="1193800" cy="711200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6CB8BD91-A96B-104C-BD7C-25D6B9D6B3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38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Blue Background">
    <p:bg>
      <p:bgPr>
        <a:gradFill>
          <a:gsLst>
            <a:gs pos="100000">
              <a:srgbClr val="0047BB"/>
            </a:gs>
            <a:gs pos="0">
              <a:srgbClr val="11257E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87FB9B8-07B3-E64E-BCF4-331C891552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9" y="2781300"/>
            <a:ext cx="11120400" cy="31719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MY" sz="2800" b="1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Quemur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publis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Muleger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maximus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oc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mentem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dienderi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caperid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epotam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Decret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poricat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icavocut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plicat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Ortum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ad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renium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ipseniris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si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et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achuctus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B09286-465D-3742-8EB6-62ABA74BF8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MY"/>
              <a:t>Commercial in confidence</a:t>
            </a:r>
            <a:endParaRPr lang="en-US" dirty="0"/>
          </a:p>
        </p:txBody>
      </p:sp>
      <p:pic>
        <p:nvPicPr>
          <p:cNvPr id="6" name="Picture 5" descr="A picture containing drawing, knot&#10;&#10;Description automatically generated">
            <a:extLst>
              <a:ext uri="{FF2B5EF4-FFF2-40B4-BE49-F238E27FC236}">
                <a16:creationId xmlns:a16="http://schemas.microsoft.com/office/drawing/2014/main" id="{379D68C2-2E6B-3F40-89CF-FB301A3F33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8" y="1668464"/>
            <a:ext cx="1193800" cy="711200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54D87799-9D43-4D4F-AA69-7655C9B02E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1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Dark Blue Background">
    <p:bg>
      <p:bgPr>
        <a:solidFill>
          <a:srgbClr val="041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rawing, knot&#10;&#10;Description automatically generated">
            <a:extLst>
              <a:ext uri="{FF2B5EF4-FFF2-40B4-BE49-F238E27FC236}">
                <a16:creationId xmlns:a16="http://schemas.microsoft.com/office/drawing/2014/main" id="{3BFDAEA1-1C85-4B48-ADBA-831A58CF81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8" y="1668464"/>
            <a:ext cx="1193800" cy="711200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87FB9B8-07B3-E64E-BCF4-331C891552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9" y="2781300"/>
            <a:ext cx="11120400" cy="31719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MY" sz="2800" b="1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Quemur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publis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Muleger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maximus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oc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mentem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dienderi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caperid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epotam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Decret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poricat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icavocut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plicat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Ortum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ad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renium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ipseniris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si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et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achuctus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B09286-465D-3742-8EB6-62ABA74BF8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666985AD-82E7-E448-A2EB-5E2F266AA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39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/Logo -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A818DBC8-DBB0-3040-AA2C-4693B5BE99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2184024"/>
            <a:ext cx="6831587" cy="38008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FB5652-EF01-9941-BDD4-8968981CBD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FF7A31-3A2C-C44F-BA87-7AE30328017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8964600" y="1644566"/>
            <a:ext cx="2160000" cy="2160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6C2FEB-7B29-3040-8A7A-9CF2523CEF7F}"/>
              </a:ext>
            </a:extLst>
          </p:cNvPr>
          <p:cNvSpPr txBox="1"/>
          <p:nvPr userDrawn="1"/>
        </p:nvSpPr>
        <p:spPr>
          <a:xfrm>
            <a:off x="-1" y="7012426"/>
            <a:ext cx="8730343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dirty="0"/>
              <a:t>The Icon or logo on this page must be in </a:t>
            </a:r>
            <a:r>
              <a:rPr lang="en-US" sz="1200" b="1" dirty="0"/>
              <a:t>colour. Logos must be in original colour. </a:t>
            </a:r>
            <a:r>
              <a:rPr lang="en-MY" sz="1200" dirty="0"/>
              <a:t>Do not use a white icon on a white background.</a:t>
            </a:r>
            <a:br>
              <a:rPr lang="en-MY" sz="1200" dirty="0"/>
            </a:br>
            <a:r>
              <a:rPr lang="en-MY" sz="1200" dirty="0"/>
              <a:t>To change icon colour; first select the icon &gt; in “Home” tab select “Shape Outline” &gt; select colour.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1568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/Logo -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A818DBC8-DBB0-3040-AA2C-4693B5BE99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3600450"/>
            <a:ext cx="6831587" cy="23844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7572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FB5652-EF01-9941-BDD4-8968981CBD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B38A71-FE7C-4F0C-8FF4-3A1BD7B15088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FF7A31-3A2C-C44F-BA87-7AE30328017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8964600" y="1644566"/>
            <a:ext cx="2160000" cy="2160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6C2FEB-7B29-3040-8A7A-9CF2523CEF7F}"/>
              </a:ext>
            </a:extLst>
          </p:cNvPr>
          <p:cNvSpPr txBox="1"/>
          <p:nvPr userDrawn="1"/>
        </p:nvSpPr>
        <p:spPr>
          <a:xfrm>
            <a:off x="-1" y="7012426"/>
            <a:ext cx="8730343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dirty="0"/>
              <a:t>The Icon or logo on this page must be in </a:t>
            </a:r>
            <a:r>
              <a:rPr lang="en-US" sz="1200" b="1" dirty="0"/>
              <a:t>colour. Logos must be in original colour. </a:t>
            </a:r>
            <a:r>
              <a:rPr lang="en-MY" sz="1200" dirty="0"/>
              <a:t>Do not use a white icon on a white background.</a:t>
            </a:r>
            <a:br>
              <a:rPr lang="en-MY" sz="1200" dirty="0"/>
            </a:br>
            <a:r>
              <a:rPr lang="en-MY" sz="1200" dirty="0"/>
              <a:t>To change icon colour; first select the icon &gt; in “Home” tab select “Shape Outline” &gt; select colour.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3760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Option 2">
    <p:bg>
      <p:bgPr>
        <a:gradFill>
          <a:gsLst>
            <a:gs pos="100000">
              <a:srgbClr val="0047BB"/>
            </a:gs>
            <a:gs pos="0">
              <a:srgbClr val="11257E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2">
            <a:extLst>
              <a:ext uri="{FF2B5EF4-FFF2-40B4-BE49-F238E27FC236}">
                <a16:creationId xmlns:a16="http://schemas.microsoft.com/office/drawing/2014/main" id="{0A9F1602-B9C2-2C40-9928-1022A94D32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711" y="2200608"/>
            <a:ext cx="7367514" cy="1228392"/>
          </a:xfrm>
          <a:prstGeom prst="rect">
            <a:avLst/>
          </a:prstGeom>
        </p:spPr>
        <p:txBody>
          <a:bodyPr anchor="t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SECTION HEADING title style</a:t>
            </a:r>
            <a:endParaRPr lang="en-US" dirty="0"/>
          </a:p>
        </p:txBody>
      </p:sp>
      <p:sp>
        <p:nvSpPr>
          <p:cNvPr id="10" name="Table Placeholder 5">
            <a:extLst>
              <a:ext uri="{FF2B5EF4-FFF2-40B4-BE49-F238E27FC236}">
                <a16:creationId xmlns:a16="http://schemas.microsoft.com/office/drawing/2014/main" id="{F4E935C0-FA02-6D4F-9FD2-A6B9728E9632}"/>
              </a:ext>
            </a:extLst>
          </p:cNvPr>
          <p:cNvSpPr txBox="1">
            <a:spLocks/>
          </p:cNvSpPr>
          <p:nvPr/>
        </p:nvSpPr>
        <p:spPr>
          <a:xfrm flipV="1">
            <a:off x="515938" y="6311900"/>
            <a:ext cx="11126786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286228-0E55-CF4B-AE3B-83CAD1B62F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able Placeholder 5">
            <a:extLst>
              <a:ext uri="{FF2B5EF4-FFF2-40B4-BE49-F238E27FC236}">
                <a16:creationId xmlns:a16="http://schemas.microsoft.com/office/drawing/2014/main" id="{AB9EAC8D-456D-4880-BB8A-101E4FB444D5}"/>
              </a:ext>
            </a:extLst>
          </p:cNvPr>
          <p:cNvSpPr txBox="1">
            <a:spLocks/>
          </p:cNvSpPr>
          <p:nvPr userDrawn="1"/>
        </p:nvSpPr>
        <p:spPr>
          <a:xfrm flipV="1">
            <a:off x="515938" y="6311900"/>
            <a:ext cx="11126786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AD6A3A0D-E956-EF40-803D-2BCEFB646C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pic>
        <p:nvPicPr>
          <p:cNvPr id="9" name="Picture 8" descr="A picture containing building, sitting, green, large&#10;&#10;Description automatically generated">
            <a:extLst>
              <a:ext uri="{FF2B5EF4-FFF2-40B4-BE49-F238E27FC236}">
                <a16:creationId xmlns:a16="http://schemas.microsoft.com/office/drawing/2014/main" id="{C749B25F-AABB-B94A-AA47-4DC36CA1D0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00" y="0"/>
            <a:ext cx="4152900" cy="6489700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D9292BF-C725-3841-876D-FDD73AAEE8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1696284"/>
            <a:ext cx="7367587" cy="288000"/>
          </a:xfrm>
        </p:spPr>
        <p:txBody>
          <a:bodyPr anchor="t">
            <a:noAutofit/>
          </a:bodyPr>
          <a:lstStyle>
            <a:lvl1pPr>
              <a:defRPr b="1" baseline="0">
                <a:solidFill>
                  <a:srgbClr val="C8C8C8"/>
                </a:solidFill>
              </a:defRPr>
            </a:lvl1pPr>
          </a:lstStyle>
          <a:p>
            <a:pPr lvl="0"/>
            <a:r>
              <a:rPr lang="en-GB" dirty="0"/>
              <a:t>Section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15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/Logo -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27">
            <a:extLst>
              <a:ext uri="{FF2B5EF4-FFF2-40B4-BE49-F238E27FC236}">
                <a16:creationId xmlns:a16="http://schemas.microsoft.com/office/drawing/2014/main" id="{F3D44504-DA08-7647-A554-BBFE6D6690E3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524888" y="2664049"/>
            <a:ext cx="6831587" cy="33208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FF7A31-3A2C-C44F-BA87-7AE30328017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8964600" y="1644566"/>
            <a:ext cx="2160000" cy="2160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EA9AED6C-F190-0748-9662-6A93E5715E68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524888" y="2184023"/>
            <a:ext cx="68292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6C2FEB-7B29-3040-8A7A-9CF2523CEF7F}"/>
              </a:ext>
            </a:extLst>
          </p:cNvPr>
          <p:cNvSpPr txBox="1"/>
          <p:nvPr userDrawn="1"/>
        </p:nvSpPr>
        <p:spPr>
          <a:xfrm>
            <a:off x="-1" y="7012426"/>
            <a:ext cx="8730343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dirty="0"/>
              <a:t>The Icon or logo on this page must be in </a:t>
            </a:r>
            <a:r>
              <a:rPr lang="en-US" sz="1200" b="1" dirty="0"/>
              <a:t>colour. Logos must be in original colour. </a:t>
            </a:r>
            <a:r>
              <a:rPr lang="en-MY" sz="1200" dirty="0"/>
              <a:t>Do not use a white icon on a white background.</a:t>
            </a:r>
            <a:br>
              <a:rPr lang="en-MY" sz="1200" dirty="0"/>
            </a:br>
            <a:r>
              <a:rPr lang="en-MY" sz="1200" dirty="0"/>
              <a:t>To change icon colour; first select the icon &gt; in “Home” tab select “Shape Outline” &gt; select colour.</a:t>
            </a:r>
            <a:endParaRPr lang="en-US" sz="1200" dirty="0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0B8A971D-26C1-734E-AB8E-4087460FA8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37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/Logo -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7572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B38A71-FE7C-4F0C-8FF4-3A1BD7B15088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FF7A31-3A2C-C44F-BA87-7AE30328017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8964600" y="1644566"/>
            <a:ext cx="2160000" cy="2160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EA9AED6C-F190-0748-9662-6A93E5715E68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524888" y="3600450"/>
            <a:ext cx="68292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6C2FEB-7B29-3040-8A7A-9CF2523CEF7F}"/>
              </a:ext>
            </a:extLst>
          </p:cNvPr>
          <p:cNvSpPr txBox="1"/>
          <p:nvPr userDrawn="1"/>
        </p:nvSpPr>
        <p:spPr>
          <a:xfrm>
            <a:off x="-1" y="7012426"/>
            <a:ext cx="8730343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dirty="0"/>
              <a:t>The Icon or logo on this page must be in </a:t>
            </a:r>
            <a:r>
              <a:rPr lang="en-US" sz="1200" b="1" dirty="0"/>
              <a:t>colour. Logos must be in original colour. </a:t>
            </a:r>
            <a:r>
              <a:rPr lang="en-MY" sz="1200" dirty="0"/>
              <a:t>Do not use a white icon on a white background.</a:t>
            </a:r>
            <a:br>
              <a:rPr lang="en-MY" sz="1200" dirty="0"/>
            </a:br>
            <a:r>
              <a:rPr lang="en-MY" sz="1200" dirty="0"/>
              <a:t>To change icon colour; first select the icon &gt; in “Home” tab select “Shape Outline” &gt; select colour.</a:t>
            </a:r>
            <a:endParaRPr lang="en-US" sz="1200" dirty="0"/>
          </a:p>
        </p:txBody>
      </p:sp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A818DBC8-DBB0-3040-AA2C-4693B5BE99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4080476"/>
            <a:ext cx="6831587" cy="19043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B8FAA1F2-00A5-5849-BA07-8582C336CE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83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/Logo - Layou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D6CA4ED-C851-D44C-B083-374BE9043440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A818DBC8-DBB0-3040-AA2C-4693B5BE99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2184024"/>
            <a:ext cx="6831587" cy="38008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FB5652-EF01-9941-BDD4-8968981CBD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6C2FEB-7B29-3040-8A7A-9CF2523CEF7F}"/>
              </a:ext>
            </a:extLst>
          </p:cNvPr>
          <p:cNvSpPr txBox="1"/>
          <p:nvPr userDrawn="1"/>
        </p:nvSpPr>
        <p:spPr>
          <a:xfrm>
            <a:off x="-1" y="7012426"/>
            <a:ext cx="8730343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dirty="0"/>
              <a:t>The Icon or logo on this page must be in </a:t>
            </a:r>
            <a:r>
              <a:rPr lang="en-US" sz="1200" b="1" dirty="0"/>
              <a:t>white. </a:t>
            </a:r>
            <a:r>
              <a:rPr lang="en-MY" sz="1200" dirty="0"/>
              <a:t>Do not use a coloured icon/logo on a coloured background.</a:t>
            </a:r>
            <a:endParaRPr lang="en-US" sz="1200" b="1" dirty="0"/>
          </a:p>
          <a:p>
            <a:r>
              <a:rPr lang="en-MY" sz="1200" dirty="0"/>
              <a:t>To change icon colour; first select the icon &gt; in “Home” tab select “Shape Outline” &gt; select white colour.</a:t>
            </a:r>
            <a:endParaRPr lang="en-US" sz="1200" dirty="0"/>
          </a:p>
        </p:txBody>
      </p:sp>
      <p:sp>
        <p:nvSpPr>
          <p:cNvPr id="42" name="Table Placeholder 5">
            <a:extLst>
              <a:ext uri="{FF2B5EF4-FFF2-40B4-BE49-F238E27FC236}">
                <a16:creationId xmlns:a16="http://schemas.microsoft.com/office/drawing/2014/main" id="{623B72B5-399C-E841-94F4-3494A33CF646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6" name="Picture Placeholder 7">
            <a:extLst>
              <a:ext uri="{FF2B5EF4-FFF2-40B4-BE49-F238E27FC236}">
                <a16:creationId xmlns:a16="http://schemas.microsoft.com/office/drawing/2014/main" id="{6AEB8EC8-B37A-604E-9664-1E491C86133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8964600" y="1644566"/>
            <a:ext cx="2160000" cy="2160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</p:spTree>
    <p:extLst>
      <p:ext uri="{BB962C8B-B14F-4D97-AF65-F5344CB8AC3E}">
        <p14:creationId xmlns:p14="http://schemas.microsoft.com/office/powerpoint/2010/main" val="354947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/Logo - Lay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ACB5CC0A-1470-AF4E-B7C7-72991BA8C1DD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A818DBC8-DBB0-3040-AA2C-4693B5BE99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3600450"/>
            <a:ext cx="6831587" cy="23844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7572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B38A71-FE7C-4F0C-8FF4-3A1BD7B15088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6C2FEB-7B29-3040-8A7A-9CF2523CEF7F}"/>
              </a:ext>
            </a:extLst>
          </p:cNvPr>
          <p:cNvSpPr txBox="1"/>
          <p:nvPr userDrawn="1"/>
        </p:nvSpPr>
        <p:spPr>
          <a:xfrm>
            <a:off x="-1" y="7012426"/>
            <a:ext cx="8730343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dirty="0"/>
              <a:t>The Icon or logo on this page must be in </a:t>
            </a:r>
            <a:r>
              <a:rPr lang="en-US" sz="1200" b="1" dirty="0"/>
              <a:t>white. </a:t>
            </a:r>
            <a:r>
              <a:rPr lang="en-MY" sz="1200" dirty="0"/>
              <a:t>Do not use a coloured icon/logo on a coloured background.</a:t>
            </a:r>
            <a:endParaRPr lang="en-US" sz="1200" b="1" dirty="0"/>
          </a:p>
          <a:p>
            <a:r>
              <a:rPr lang="en-MY" sz="1200" dirty="0"/>
              <a:t>To change icon colour; first select the icon &gt; in “Home” tab select “Shape Outline” &gt; select white colour.</a:t>
            </a:r>
            <a:endParaRPr lang="en-US" sz="1200" dirty="0"/>
          </a:p>
        </p:txBody>
      </p:sp>
      <p:sp>
        <p:nvSpPr>
          <p:cNvPr id="46" name="Table Placeholder 5">
            <a:extLst>
              <a:ext uri="{FF2B5EF4-FFF2-40B4-BE49-F238E27FC236}">
                <a16:creationId xmlns:a16="http://schemas.microsoft.com/office/drawing/2014/main" id="{883A64F9-562F-F344-BE17-0302B0C79B8A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7" name="Picture Placeholder 7">
            <a:extLst>
              <a:ext uri="{FF2B5EF4-FFF2-40B4-BE49-F238E27FC236}">
                <a16:creationId xmlns:a16="http://schemas.microsoft.com/office/drawing/2014/main" id="{082AA225-D780-1A4B-9BBF-AE34575C0CF5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8964600" y="1644566"/>
            <a:ext cx="2160000" cy="2160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6B546802-24EA-A84A-86C2-9228A67238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72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/Logo - Layou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5FE9764-E613-4D44-80D1-C273D04A52FF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Text Placeholder 27">
            <a:extLst>
              <a:ext uri="{FF2B5EF4-FFF2-40B4-BE49-F238E27FC236}">
                <a16:creationId xmlns:a16="http://schemas.microsoft.com/office/drawing/2014/main" id="{F3D44504-DA08-7647-A554-BBFE6D6690E3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524888" y="2664049"/>
            <a:ext cx="6831587" cy="33208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EA9AED6C-F190-0748-9662-6A93E5715E68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524888" y="2184023"/>
            <a:ext cx="68292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6C2FEB-7B29-3040-8A7A-9CF2523CEF7F}"/>
              </a:ext>
            </a:extLst>
          </p:cNvPr>
          <p:cNvSpPr txBox="1"/>
          <p:nvPr userDrawn="1"/>
        </p:nvSpPr>
        <p:spPr>
          <a:xfrm>
            <a:off x="-1" y="7012426"/>
            <a:ext cx="8730343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dirty="0"/>
              <a:t>The Icon or logo on this page must be in </a:t>
            </a:r>
            <a:r>
              <a:rPr lang="en-US" sz="1200" b="1" dirty="0"/>
              <a:t>white. </a:t>
            </a:r>
            <a:r>
              <a:rPr lang="en-MY" sz="1200" dirty="0"/>
              <a:t>Do not use a coloured icon/logo on a coloured background.</a:t>
            </a:r>
            <a:endParaRPr lang="en-US" sz="1200" b="1" dirty="0"/>
          </a:p>
          <a:p>
            <a:r>
              <a:rPr lang="en-MY" sz="1200" dirty="0"/>
              <a:t>To change icon colour; first select the icon &gt; in “Home” tab select “Shape Outline” &gt; select white colour.</a:t>
            </a:r>
            <a:endParaRPr lang="en-US" sz="1200" dirty="0"/>
          </a:p>
        </p:txBody>
      </p:sp>
      <p:sp>
        <p:nvSpPr>
          <p:cNvPr id="44" name="Table Placeholder 5">
            <a:extLst>
              <a:ext uri="{FF2B5EF4-FFF2-40B4-BE49-F238E27FC236}">
                <a16:creationId xmlns:a16="http://schemas.microsoft.com/office/drawing/2014/main" id="{9F181943-62E1-904C-8141-2354F0923AB6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5" name="Picture Placeholder 7">
            <a:extLst>
              <a:ext uri="{FF2B5EF4-FFF2-40B4-BE49-F238E27FC236}">
                <a16:creationId xmlns:a16="http://schemas.microsoft.com/office/drawing/2014/main" id="{7D92C8E4-EF37-6F4F-8412-89434EE26D21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8964600" y="1644566"/>
            <a:ext cx="2160000" cy="2160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F38DB7C8-AC23-E64D-9B9F-F3AAE8EE6B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84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/Logo - Layou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6E613FC-90B9-8444-9D91-95CAD3D56B95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7572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B38A71-FE7C-4F0C-8FF4-3A1BD7B15088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4" name="Table Placeholder 5">
            <a:extLst>
              <a:ext uri="{FF2B5EF4-FFF2-40B4-BE49-F238E27FC236}">
                <a16:creationId xmlns:a16="http://schemas.microsoft.com/office/drawing/2014/main" id="{276D6A80-EF67-C647-ABCC-AA9D49FD8681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FF7A31-3A2C-C44F-BA87-7AE30328017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8964600" y="1644566"/>
            <a:ext cx="2160000" cy="2160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12428D7D-BE40-3443-A702-F2198F8373B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531436" y="3600450"/>
            <a:ext cx="6831588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3F10B8-9B35-6E4C-B7D3-AAD9A69B7086}"/>
              </a:ext>
            </a:extLst>
          </p:cNvPr>
          <p:cNvSpPr txBox="1"/>
          <p:nvPr userDrawn="1"/>
        </p:nvSpPr>
        <p:spPr>
          <a:xfrm>
            <a:off x="0" y="7012426"/>
            <a:ext cx="7746274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dirty="0"/>
              <a:t>The Icon or logo on this page must be in </a:t>
            </a:r>
            <a:r>
              <a:rPr lang="en-US" sz="1200" b="1" dirty="0"/>
              <a:t>white. </a:t>
            </a:r>
            <a:r>
              <a:rPr lang="en-MY" sz="1200" dirty="0"/>
              <a:t>Do not use a coloured icon/logo on a coloured background.</a:t>
            </a:r>
            <a:endParaRPr lang="en-US" sz="1200" b="1" dirty="0"/>
          </a:p>
          <a:p>
            <a:r>
              <a:rPr lang="en-MY" sz="1200" dirty="0"/>
              <a:t>To change icon colour; first select the icon &gt; in “Home” tab select “Shape Outline” &gt; select white colour.</a:t>
            </a:r>
            <a:endParaRPr lang="en-US" sz="1200" dirty="0"/>
          </a:p>
        </p:txBody>
      </p:sp>
      <p:sp>
        <p:nvSpPr>
          <p:cNvPr id="45" name="Text Placeholder 27">
            <a:extLst>
              <a:ext uri="{FF2B5EF4-FFF2-40B4-BE49-F238E27FC236}">
                <a16:creationId xmlns:a16="http://schemas.microsoft.com/office/drawing/2014/main" id="{56A71F5F-3F5F-2340-A8EA-03B96A6499B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1436" y="4080476"/>
            <a:ext cx="6831587" cy="19043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442C3214-C2E2-3546-AC39-5A2160588F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8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List -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D6CA4ED-C851-D44C-B083-374BE9043440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A818DBC8-DBB0-3040-AA2C-4693B5BE99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2184024"/>
            <a:ext cx="6831587" cy="38008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2" name="Table Placeholder 5">
            <a:extLst>
              <a:ext uri="{FF2B5EF4-FFF2-40B4-BE49-F238E27FC236}">
                <a16:creationId xmlns:a16="http://schemas.microsoft.com/office/drawing/2014/main" id="{623B72B5-399C-E841-94F4-3494A33CF646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3" name="Content Placeholder 4">
            <a:extLst>
              <a:ext uri="{FF2B5EF4-FFF2-40B4-BE49-F238E27FC236}">
                <a16:creationId xmlns:a16="http://schemas.microsoft.com/office/drawing/2014/main" id="{98DFC247-A95D-4E40-92B0-F65D4FFC2749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557800" y="1005528"/>
            <a:ext cx="29736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45" name="Text Placeholder 27">
            <a:extLst>
              <a:ext uri="{FF2B5EF4-FFF2-40B4-BE49-F238E27FC236}">
                <a16:creationId xmlns:a16="http://schemas.microsoft.com/office/drawing/2014/main" id="{0E32E40B-9326-8043-BD6D-742ED0BF9A80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8550083" y="1537574"/>
            <a:ext cx="2973600" cy="44473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>
                <a:solidFill>
                  <a:schemeClr val="bg1"/>
                </a:solidFill>
              </a:defRPr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bg1"/>
                </a:solidFill>
              </a:defRPr>
            </a:lvl2pPr>
            <a:lvl3pPr marL="1080000">
              <a:lnSpc>
                <a:spcPct val="100000"/>
              </a:lnSpc>
              <a:defRPr sz="1200">
                <a:solidFill>
                  <a:schemeClr val="bg1"/>
                </a:solidFill>
              </a:defRPr>
            </a:lvl3pPr>
            <a:lvl4pPr marL="1440000" indent="-356400">
              <a:lnSpc>
                <a:spcPct val="100000"/>
              </a:lnSpc>
              <a:defRPr sz="10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B3945C2B-0E91-5A45-8346-DAC23555B0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0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List -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ACB5CC0A-1470-AF4E-B7C7-72991BA8C1DD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A818DBC8-DBB0-3040-AA2C-4693B5BE99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3600450"/>
            <a:ext cx="6831587" cy="23844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7572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B38A71-FE7C-4F0C-8FF4-3A1BD7B15088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6" name="Table Placeholder 5">
            <a:extLst>
              <a:ext uri="{FF2B5EF4-FFF2-40B4-BE49-F238E27FC236}">
                <a16:creationId xmlns:a16="http://schemas.microsoft.com/office/drawing/2014/main" id="{883A64F9-562F-F344-BE17-0302B0C79B8A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6A559B0A-9350-EE46-8C63-4F7ADE572DCF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557800" y="1005528"/>
            <a:ext cx="29736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43" name="Text Placeholder 27">
            <a:extLst>
              <a:ext uri="{FF2B5EF4-FFF2-40B4-BE49-F238E27FC236}">
                <a16:creationId xmlns:a16="http://schemas.microsoft.com/office/drawing/2014/main" id="{1E9D7292-B299-2A49-B92B-E64E8210E002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8550083" y="1537574"/>
            <a:ext cx="2973600" cy="4447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>
                <a:solidFill>
                  <a:schemeClr val="bg1"/>
                </a:solidFill>
              </a:defRPr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bg1"/>
                </a:solidFill>
              </a:defRPr>
            </a:lvl2pPr>
            <a:lvl3pPr marL="1080000">
              <a:lnSpc>
                <a:spcPct val="100000"/>
              </a:lnSpc>
              <a:defRPr sz="1200">
                <a:solidFill>
                  <a:schemeClr val="bg1"/>
                </a:solidFill>
              </a:defRPr>
            </a:lvl3pPr>
            <a:lvl4pPr marL="1440000" indent="-356400">
              <a:lnSpc>
                <a:spcPct val="100000"/>
              </a:lnSpc>
              <a:defRPr sz="10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A237477A-AC0F-1B43-A333-AD2BA17F30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90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List -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5FE9764-E613-4D44-80D1-C273D04A52FF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Text Placeholder 27">
            <a:extLst>
              <a:ext uri="{FF2B5EF4-FFF2-40B4-BE49-F238E27FC236}">
                <a16:creationId xmlns:a16="http://schemas.microsoft.com/office/drawing/2014/main" id="{F3D44504-DA08-7647-A554-BBFE6D6690E3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524888" y="2664049"/>
            <a:ext cx="6831587" cy="33208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EA9AED6C-F190-0748-9662-6A93E5715E68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524888" y="2184023"/>
            <a:ext cx="68292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44" name="Table Placeholder 5">
            <a:extLst>
              <a:ext uri="{FF2B5EF4-FFF2-40B4-BE49-F238E27FC236}">
                <a16:creationId xmlns:a16="http://schemas.microsoft.com/office/drawing/2014/main" id="{9F181943-62E1-904C-8141-2354F0923AB6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6" name="Content Placeholder 4">
            <a:extLst>
              <a:ext uri="{FF2B5EF4-FFF2-40B4-BE49-F238E27FC236}">
                <a16:creationId xmlns:a16="http://schemas.microsoft.com/office/drawing/2014/main" id="{577690A7-F53E-7444-AD77-ADF51E408A6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557800" y="1005528"/>
            <a:ext cx="29736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47" name="Text Placeholder 27">
            <a:extLst>
              <a:ext uri="{FF2B5EF4-FFF2-40B4-BE49-F238E27FC236}">
                <a16:creationId xmlns:a16="http://schemas.microsoft.com/office/drawing/2014/main" id="{0CAED27C-0FC1-9B40-8462-D9DA609FA29C}"/>
              </a:ext>
            </a:extLst>
          </p:cNvPr>
          <p:cNvSpPr>
            <a:spLocks noGrp="1"/>
          </p:cNvSpPr>
          <p:nvPr>
            <p:ph idx="32" hasCustomPrompt="1"/>
          </p:nvPr>
        </p:nvSpPr>
        <p:spPr>
          <a:xfrm>
            <a:off x="8550083" y="1537574"/>
            <a:ext cx="2973600" cy="4447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>
                <a:solidFill>
                  <a:schemeClr val="bg1"/>
                </a:solidFill>
              </a:defRPr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bg1"/>
                </a:solidFill>
              </a:defRPr>
            </a:lvl2pPr>
            <a:lvl3pPr marL="1080000">
              <a:lnSpc>
                <a:spcPct val="100000"/>
              </a:lnSpc>
              <a:defRPr sz="1200">
                <a:solidFill>
                  <a:schemeClr val="bg1"/>
                </a:solidFill>
              </a:defRPr>
            </a:lvl3pPr>
            <a:lvl4pPr marL="1440000" indent="-356400">
              <a:lnSpc>
                <a:spcPct val="100000"/>
              </a:lnSpc>
              <a:defRPr sz="10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9B19882D-A345-294C-A21A-552C5CABF8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72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List -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6E613FC-90B9-8444-9D91-95CAD3D56B95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7572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B38A71-FE7C-4F0C-8FF4-3A1BD7B15088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4" name="Table Placeholder 5">
            <a:extLst>
              <a:ext uri="{FF2B5EF4-FFF2-40B4-BE49-F238E27FC236}">
                <a16:creationId xmlns:a16="http://schemas.microsoft.com/office/drawing/2014/main" id="{276D6A80-EF67-C647-ABCC-AA9D49FD8681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3" name="Content Placeholder 4">
            <a:extLst>
              <a:ext uri="{FF2B5EF4-FFF2-40B4-BE49-F238E27FC236}">
                <a16:creationId xmlns:a16="http://schemas.microsoft.com/office/drawing/2014/main" id="{97F7565A-C621-1E44-8459-BDA5973A56CB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557800" y="1005528"/>
            <a:ext cx="29736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45" name="Content Placeholder 4">
            <a:extLst>
              <a:ext uri="{FF2B5EF4-FFF2-40B4-BE49-F238E27FC236}">
                <a16:creationId xmlns:a16="http://schemas.microsoft.com/office/drawing/2014/main" id="{97C673B7-DCCC-DA4F-AA5E-B164FAE8E18F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524888" y="3600450"/>
            <a:ext cx="6831588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34" name="Text Placeholder 27">
            <a:extLst>
              <a:ext uri="{FF2B5EF4-FFF2-40B4-BE49-F238E27FC236}">
                <a16:creationId xmlns:a16="http://schemas.microsoft.com/office/drawing/2014/main" id="{B3A71466-AD54-2D42-9480-C794D92861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4080476"/>
            <a:ext cx="6831587" cy="19043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42" name="Text Placeholder 27">
            <a:extLst>
              <a:ext uri="{FF2B5EF4-FFF2-40B4-BE49-F238E27FC236}">
                <a16:creationId xmlns:a16="http://schemas.microsoft.com/office/drawing/2014/main" id="{6BAC49AD-C7CA-7B41-ABD0-1B2AFD698226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8550083" y="1537574"/>
            <a:ext cx="2973600" cy="4447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>
                <a:solidFill>
                  <a:schemeClr val="bg1"/>
                </a:solidFill>
              </a:defRPr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bg1"/>
                </a:solidFill>
              </a:defRPr>
            </a:lvl2pPr>
            <a:lvl3pPr marL="1080000">
              <a:lnSpc>
                <a:spcPct val="100000"/>
              </a:lnSpc>
              <a:defRPr sz="1200">
                <a:solidFill>
                  <a:schemeClr val="bg1"/>
                </a:solidFill>
              </a:defRPr>
            </a:lvl3pPr>
            <a:lvl4pPr marL="1440000" indent="-356400">
              <a:lnSpc>
                <a:spcPct val="100000"/>
              </a:lnSpc>
              <a:defRPr sz="10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3868C5B3-C5BD-1843-BFFD-0492532B87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07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Option 1">
    <p:bg>
      <p:bgPr>
        <a:solidFill>
          <a:srgbClr val="041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7">
            <a:extLst>
              <a:ext uri="{FF2B5EF4-FFF2-40B4-BE49-F238E27FC236}">
                <a16:creationId xmlns:a16="http://schemas.microsoft.com/office/drawing/2014/main" id="{FC97F383-29EF-F842-A39B-D2A1938C87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700" y="3719245"/>
            <a:ext cx="7369200" cy="215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>
                <a:solidFill>
                  <a:schemeClr val="bg1"/>
                </a:solidFill>
              </a:defRPr>
            </a:lvl1pPr>
            <a:lvl2pPr marL="720000" indent="-356400">
              <a:lnSpc>
                <a:spcPct val="100000"/>
              </a:lnSpc>
              <a:buClr>
                <a:srgbClr val="D90699"/>
              </a:buClr>
              <a:buFont typeface="Catamaran Medium" pitchFamily="2" charset="77"/>
              <a:buChar char="&gt;"/>
              <a:defRPr sz="1400" b="0">
                <a:solidFill>
                  <a:schemeClr val="bg1"/>
                </a:solidFill>
              </a:defRPr>
            </a:lvl2pPr>
            <a:lvl3pPr marL="1080000">
              <a:lnSpc>
                <a:spcPct val="100000"/>
              </a:lnSpc>
              <a:buClr>
                <a:srgbClr val="D90699"/>
              </a:buClr>
              <a:defRPr sz="1200">
                <a:solidFill>
                  <a:schemeClr val="bg1"/>
                </a:solidFill>
              </a:defRPr>
            </a:lvl3pPr>
            <a:lvl4pPr marL="1440000" indent="-356400">
              <a:lnSpc>
                <a:spcPct val="100000"/>
              </a:lnSpc>
              <a:buClr>
                <a:srgbClr val="D90699"/>
              </a:buClr>
              <a:defRPr sz="10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E16A0E-F61F-8B4D-B3DD-85B3E36689BB}"/>
              </a:ext>
            </a:extLst>
          </p:cNvPr>
          <p:cNvSpPr txBox="1"/>
          <p:nvPr userDrawn="1"/>
        </p:nvSpPr>
        <p:spPr>
          <a:xfrm>
            <a:off x="528711" y="2200608"/>
            <a:ext cx="7369200" cy="1224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4500" b="1" i="0" dirty="0">
                <a:solidFill>
                  <a:schemeClr val="bg1"/>
                </a:solidFill>
                <a:latin typeface="Catamaran Black" pitchFamily="2" charset="77"/>
                <a:cs typeface="Catamaran Black" pitchFamily="2" charset="77"/>
              </a:rPr>
              <a:t>CONTENTS</a:t>
            </a:r>
          </a:p>
        </p:txBody>
      </p:sp>
      <p:sp>
        <p:nvSpPr>
          <p:cNvPr id="10" name="Table Placeholder 5">
            <a:extLst>
              <a:ext uri="{FF2B5EF4-FFF2-40B4-BE49-F238E27FC236}">
                <a16:creationId xmlns:a16="http://schemas.microsoft.com/office/drawing/2014/main" id="{F4E935C0-FA02-6D4F-9FD2-A6B9728E9632}"/>
              </a:ext>
            </a:extLst>
          </p:cNvPr>
          <p:cNvSpPr txBox="1">
            <a:spLocks/>
          </p:cNvSpPr>
          <p:nvPr/>
        </p:nvSpPr>
        <p:spPr>
          <a:xfrm flipV="1">
            <a:off x="515938" y="6311900"/>
            <a:ext cx="11126786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286228-0E55-CF4B-AE3B-83CAD1B62F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able Placeholder 5">
            <a:extLst>
              <a:ext uri="{FF2B5EF4-FFF2-40B4-BE49-F238E27FC236}">
                <a16:creationId xmlns:a16="http://schemas.microsoft.com/office/drawing/2014/main" id="{AB9EAC8D-456D-4880-BB8A-101E4FB444D5}"/>
              </a:ext>
            </a:extLst>
          </p:cNvPr>
          <p:cNvSpPr txBox="1">
            <a:spLocks/>
          </p:cNvSpPr>
          <p:nvPr userDrawn="1"/>
        </p:nvSpPr>
        <p:spPr>
          <a:xfrm flipV="1">
            <a:off x="515938" y="6311900"/>
            <a:ext cx="11126786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AD6A3A0D-E956-EF40-803D-2BCEFB646C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pic>
        <p:nvPicPr>
          <p:cNvPr id="9" name="Picture 8" descr="A picture containing building, sitting, green, large&#10;&#10;Description automatically generated">
            <a:extLst>
              <a:ext uri="{FF2B5EF4-FFF2-40B4-BE49-F238E27FC236}">
                <a16:creationId xmlns:a16="http://schemas.microsoft.com/office/drawing/2014/main" id="{C749B25F-AABB-B94A-AA47-4DC36CA1D0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00" y="0"/>
            <a:ext cx="41529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99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2 Figures -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D6CA4ED-C851-D44C-B083-374BE9043440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A818DBC8-DBB0-3040-AA2C-4693B5BE99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2184024"/>
            <a:ext cx="6831587" cy="38008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2" name="Table Placeholder 5">
            <a:extLst>
              <a:ext uri="{FF2B5EF4-FFF2-40B4-BE49-F238E27FC236}">
                <a16:creationId xmlns:a16="http://schemas.microsoft.com/office/drawing/2014/main" id="{623B72B5-399C-E841-94F4-3494A33CF646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3" name="Text Placeholder 20">
            <a:extLst>
              <a:ext uri="{FF2B5EF4-FFF2-40B4-BE49-F238E27FC236}">
                <a16:creationId xmlns:a16="http://schemas.microsoft.com/office/drawing/2014/main" id="{D0ABE6D2-D5E2-6346-87C0-01512EF6341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46258" y="3923923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79C1F026-BC36-3940-874A-A3EC27B69B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58700" y="4612608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47" name="Text Placeholder 20">
            <a:extLst>
              <a:ext uri="{FF2B5EF4-FFF2-40B4-BE49-F238E27FC236}">
                <a16:creationId xmlns:a16="http://schemas.microsoft.com/office/drawing/2014/main" id="{3E351D9A-458A-4146-8D98-920B3F3B2CD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6258" y="2168525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B963EC49-A11B-F446-81A7-0B813994A72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58700" y="2857210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523B982A-FF22-7247-89E3-163DCBF7D0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19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2 Figures -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ACB5CC0A-1470-AF4E-B7C7-72991BA8C1DD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A818DBC8-DBB0-3040-AA2C-4693B5BE99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3600450"/>
            <a:ext cx="6831587" cy="23844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7572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B38A71-FE7C-4F0C-8FF4-3A1BD7B15088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6" name="Table Placeholder 5">
            <a:extLst>
              <a:ext uri="{FF2B5EF4-FFF2-40B4-BE49-F238E27FC236}">
                <a16:creationId xmlns:a16="http://schemas.microsoft.com/office/drawing/2014/main" id="{883A64F9-562F-F344-BE17-0302B0C79B8A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2" name="Text Placeholder 20">
            <a:extLst>
              <a:ext uri="{FF2B5EF4-FFF2-40B4-BE49-F238E27FC236}">
                <a16:creationId xmlns:a16="http://schemas.microsoft.com/office/drawing/2014/main" id="{8DDD75CF-BBC7-A443-8D40-DDBAB2B8FD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46258" y="3923923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C85609DB-9A29-8641-8E70-241482194A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58700" y="4612608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48" name="Text Placeholder 20">
            <a:extLst>
              <a:ext uri="{FF2B5EF4-FFF2-40B4-BE49-F238E27FC236}">
                <a16:creationId xmlns:a16="http://schemas.microsoft.com/office/drawing/2014/main" id="{D731E110-92E3-D246-92A1-0C691E4F79E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6258" y="2168525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F50D571E-FA6A-7B49-A468-1D83464B407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58700" y="2857210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1EC646D-AC43-DD41-9DD9-4D3D94CF1F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80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2 Figures -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5FE9764-E613-4D44-80D1-C273D04A52FF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Text Placeholder 27">
            <a:extLst>
              <a:ext uri="{FF2B5EF4-FFF2-40B4-BE49-F238E27FC236}">
                <a16:creationId xmlns:a16="http://schemas.microsoft.com/office/drawing/2014/main" id="{F3D44504-DA08-7647-A554-BBFE6D6690E3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524888" y="2664049"/>
            <a:ext cx="6831587" cy="33208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EA9AED6C-F190-0748-9662-6A93E5715E68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524888" y="2184023"/>
            <a:ext cx="68292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44" name="Table Placeholder 5">
            <a:extLst>
              <a:ext uri="{FF2B5EF4-FFF2-40B4-BE49-F238E27FC236}">
                <a16:creationId xmlns:a16="http://schemas.microsoft.com/office/drawing/2014/main" id="{9F181943-62E1-904C-8141-2354F0923AB6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6" name="Text Placeholder 20">
            <a:extLst>
              <a:ext uri="{FF2B5EF4-FFF2-40B4-BE49-F238E27FC236}">
                <a16:creationId xmlns:a16="http://schemas.microsoft.com/office/drawing/2014/main" id="{E5D2536B-53F3-6344-AE73-4C4EAB5E5F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46258" y="3923923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0C23157B-6985-9342-89FD-1D698737E6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58700" y="4612608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48" name="Text Placeholder 20">
            <a:extLst>
              <a:ext uri="{FF2B5EF4-FFF2-40B4-BE49-F238E27FC236}">
                <a16:creationId xmlns:a16="http://schemas.microsoft.com/office/drawing/2014/main" id="{16C9716F-5350-D045-B1E9-7698135473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6258" y="2168525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12EBF5CE-4E1C-D14E-99EB-B295EE1628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58700" y="2857210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FEAA3C8-C020-BC4B-8768-2B7432F827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32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2 Figures -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4175983F-F48F-6540-ABA8-68DFF6C5BE1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24888" y="3600450"/>
            <a:ext cx="6831588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E613FC-90B9-8444-9D91-95CAD3D56B95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7572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94BF4500-1D06-E949-A97B-414B873A8E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46258" y="3923923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69C123BA-4072-BB4E-9979-C7A6D52152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58700" y="4612608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33CF6E2B-80F6-CA40-B454-397D0083B18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6258" y="2168525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7A3BF76C-B35F-8948-83E9-B72A1E29C4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58700" y="2857210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B38A71-FE7C-4F0C-8FF4-3A1BD7B15088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4" name="Table Placeholder 5">
            <a:extLst>
              <a:ext uri="{FF2B5EF4-FFF2-40B4-BE49-F238E27FC236}">
                <a16:creationId xmlns:a16="http://schemas.microsoft.com/office/drawing/2014/main" id="{276D6A80-EF67-C647-ABCC-AA9D49FD8681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3" name="Text Placeholder 27">
            <a:extLst>
              <a:ext uri="{FF2B5EF4-FFF2-40B4-BE49-F238E27FC236}">
                <a16:creationId xmlns:a16="http://schemas.microsoft.com/office/drawing/2014/main" id="{F954180A-1816-8847-9CD6-9EEA0F8C7AD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4080476"/>
            <a:ext cx="6831587" cy="19043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4DAE3B8-F848-EF4C-B588-DA24EF3E46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098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Figures -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D6CA4ED-C851-D44C-B083-374BE9043440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A818DBC8-DBB0-3040-AA2C-4693B5BE99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2184024"/>
            <a:ext cx="6831587" cy="38008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2" name="Table Placeholder 5">
            <a:extLst>
              <a:ext uri="{FF2B5EF4-FFF2-40B4-BE49-F238E27FC236}">
                <a16:creationId xmlns:a16="http://schemas.microsoft.com/office/drawing/2014/main" id="{623B72B5-399C-E841-94F4-3494A33CF646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3" name="Text Placeholder 20">
            <a:extLst>
              <a:ext uri="{FF2B5EF4-FFF2-40B4-BE49-F238E27FC236}">
                <a16:creationId xmlns:a16="http://schemas.microsoft.com/office/drawing/2014/main" id="{F414C2C9-EF5D-A948-A9E8-C6728766620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46258" y="4384738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0A5FB5A0-608A-FC42-A7B2-B4C365A229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58700" y="5073423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47" name="Text Placeholder 20">
            <a:extLst>
              <a:ext uri="{FF2B5EF4-FFF2-40B4-BE49-F238E27FC236}">
                <a16:creationId xmlns:a16="http://schemas.microsoft.com/office/drawing/2014/main" id="{36FBCC5E-1668-4C49-8725-AA444FD51D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6258" y="2629340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3CE84FDC-B6A8-7543-84CB-160BD2B908E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58700" y="3318025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49" name="Text Placeholder 20">
            <a:extLst>
              <a:ext uri="{FF2B5EF4-FFF2-40B4-BE49-F238E27FC236}">
                <a16:creationId xmlns:a16="http://schemas.microsoft.com/office/drawing/2014/main" id="{F997F29A-5163-E040-8EB6-DA2AE566281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46258" y="873125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D995B682-6C49-4644-8D41-CB744A4613C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58700" y="1561810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0CDBB151-EBF2-6E46-B4F9-9C23AC6C86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83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Figures -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ACB5CC0A-1470-AF4E-B7C7-72991BA8C1DD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A818DBC8-DBB0-3040-AA2C-4693B5BE99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3600450"/>
            <a:ext cx="6831587" cy="23844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7572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B38A71-FE7C-4F0C-8FF4-3A1BD7B15088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6" name="Table Placeholder 5">
            <a:extLst>
              <a:ext uri="{FF2B5EF4-FFF2-40B4-BE49-F238E27FC236}">
                <a16:creationId xmlns:a16="http://schemas.microsoft.com/office/drawing/2014/main" id="{883A64F9-562F-F344-BE17-0302B0C79B8A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2" name="Text Placeholder 20">
            <a:extLst>
              <a:ext uri="{FF2B5EF4-FFF2-40B4-BE49-F238E27FC236}">
                <a16:creationId xmlns:a16="http://schemas.microsoft.com/office/drawing/2014/main" id="{F3582504-E3CF-F947-9A35-1C31955DEB1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46258" y="4384738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2B65A417-7F81-AE42-8839-A2CE69E052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58700" y="5073423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48" name="Text Placeholder 20">
            <a:extLst>
              <a:ext uri="{FF2B5EF4-FFF2-40B4-BE49-F238E27FC236}">
                <a16:creationId xmlns:a16="http://schemas.microsoft.com/office/drawing/2014/main" id="{C1A915E1-7D52-0040-87D8-8C67F5F843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6258" y="2629340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54EC2007-21BC-A942-9ED6-33798B06AC3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58700" y="3318025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50" name="Text Placeholder 20">
            <a:extLst>
              <a:ext uri="{FF2B5EF4-FFF2-40B4-BE49-F238E27FC236}">
                <a16:creationId xmlns:a16="http://schemas.microsoft.com/office/drawing/2014/main" id="{21712E6E-00CC-9745-9BA1-B0B93484EC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46258" y="873125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51" name="Text Placeholder 6">
            <a:extLst>
              <a:ext uri="{FF2B5EF4-FFF2-40B4-BE49-F238E27FC236}">
                <a16:creationId xmlns:a16="http://schemas.microsoft.com/office/drawing/2014/main" id="{B2534604-3E80-8C4A-A935-0F419B90F8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58700" y="1561810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618E78F0-2120-CC41-B0EA-EB370106A5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09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Figures -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5FE9764-E613-4D44-80D1-C273D04A52FF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Text Placeholder 27">
            <a:extLst>
              <a:ext uri="{FF2B5EF4-FFF2-40B4-BE49-F238E27FC236}">
                <a16:creationId xmlns:a16="http://schemas.microsoft.com/office/drawing/2014/main" id="{F3D44504-DA08-7647-A554-BBFE6D6690E3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524888" y="2664049"/>
            <a:ext cx="6831587" cy="33208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EA9AED6C-F190-0748-9662-6A93E5715E68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524888" y="2184023"/>
            <a:ext cx="68292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44" name="Table Placeholder 5">
            <a:extLst>
              <a:ext uri="{FF2B5EF4-FFF2-40B4-BE49-F238E27FC236}">
                <a16:creationId xmlns:a16="http://schemas.microsoft.com/office/drawing/2014/main" id="{9F181943-62E1-904C-8141-2354F0923AB6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6" name="Text Placeholder 20">
            <a:extLst>
              <a:ext uri="{FF2B5EF4-FFF2-40B4-BE49-F238E27FC236}">
                <a16:creationId xmlns:a16="http://schemas.microsoft.com/office/drawing/2014/main" id="{0DACFD26-6923-2343-B584-867A559AC82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46258" y="4384738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3A9C9D45-F384-5049-B71D-270A9E4B19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58700" y="5073423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48" name="Text Placeholder 20">
            <a:extLst>
              <a:ext uri="{FF2B5EF4-FFF2-40B4-BE49-F238E27FC236}">
                <a16:creationId xmlns:a16="http://schemas.microsoft.com/office/drawing/2014/main" id="{1482F2AB-5B0F-0542-BCBC-C7C9D0D4A87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6258" y="2629340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50ACA649-3DA2-8641-B362-6C90955DB20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58700" y="3318025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50" name="Text Placeholder 20">
            <a:extLst>
              <a:ext uri="{FF2B5EF4-FFF2-40B4-BE49-F238E27FC236}">
                <a16:creationId xmlns:a16="http://schemas.microsoft.com/office/drawing/2014/main" id="{15950F26-3B7E-064D-BA70-6A2631CF4A4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46258" y="873125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51" name="Text Placeholder 6">
            <a:extLst>
              <a:ext uri="{FF2B5EF4-FFF2-40B4-BE49-F238E27FC236}">
                <a16:creationId xmlns:a16="http://schemas.microsoft.com/office/drawing/2014/main" id="{BCE223FA-1635-9C4D-B1A0-5F94907E6A6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58700" y="1561810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6792E05E-27DA-B44B-9494-108CEA6700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97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Figures -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4175983F-F48F-6540-ABA8-68DFF6C5BE1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24888" y="3600450"/>
            <a:ext cx="6831588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E613FC-90B9-8444-9D91-95CAD3D56B95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7572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B38A71-FE7C-4F0C-8FF4-3A1BD7B15088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4" name="Table Placeholder 5">
            <a:extLst>
              <a:ext uri="{FF2B5EF4-FFF2-40B4-BE49-F238E27FC236}">
                <a16:creationId xmlns:a16="http://schemas.microsoft.com/office/drawing/2014/main" id="{276D6A80-EF67-C647-ABCC-AA9D49FD8681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3" name="Text Placeholder 27">
            <a:extLst>
              <a:ext uri="{FF2B5EF4-FFF2-40B4-BE49-F238E27FC236}">
                <a16:creationId xmlns:a16="http://schemas.microsoft.com/office/drawing/2014/main" id="{F954180A-1816-8847-9CD6-9EEA0F8C7AD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4080476"/>
            <a:ext cx="6831587" cy="19043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42" name="Text Placeholder 20">
            <a:extLst>
              <a:ext uri="{FF2B5EF4-FFF2-40B4-BE49-F238E27FC236}">
                <a16:creationId xmlns:a16="http://schemas.microsoft.com/office/drawing/2014/main" id="{0A7AE256-AAEA-5647-8037-2940A3D1453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46258" y="4384738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877D41C3-E6B3-2343-9E9F-2EB462115F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58700" y="5073423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46" name="Text Placeholder 20">
            <a:extLst>
              <a:ext uri="{FF2B5EF4-FFF2-40B4-BE49-F238E27FC236}">
                <a16:creationId xmlns:a16="http://schemas.microsoft.com/office/drawing/2014/main" id="{A34D475F-3132-E948-A5A1-F2A66CB197A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6258" y="2629340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8AC285B3-3E7E-574E-A068-D990F9ADD2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58700" y="3318025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48" name="Text Placeholder 20">
            <a:extLst>
              <a:ext uri="{FF2B5EF4-FFF2-40B4-BE49-F238E27FC236}">
                <a16:creationId xmlns:a16="http://schemas.microsoft.com/office/drawing/2014/main" id="{C4FEB4B5-CE8A-5342-80BC-C86B34586E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46258" y="873125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A5B9EF74-D27A-904C-A328-93A2FDBAFFC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58700" y="1561810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E5C6657-B6C7-0A47-915C-A2C289368F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16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nk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11116250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FB5652-EF01-9941-BDD4-8968981CBD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  <a:prstGeom prst="rect">
            <a:avLst/>
          </a:prstGeo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1" y="2184023"/>
            <a:ext cx="10742237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D57067-22F2-664A-8482-6617D65F1E6B}"/>
              </a:ext>
            </a:extLst>
          </p:cNvPr>
          <p:cNvSpPr/>
          <p:nvPr/>
        </p:nvSpPr>
        <p:spPr>
          <a:xfrm>
            <a:off x="531436" y="3708512"/>
            <a:ext cx="3564000" cy="2244779"/>
          </a:xfrm>
          <a:prstGeom prst="rect">
            <a:avLst/>
          </a:prstGeom>
          <a:gradFill>
            <a:gsLst>
              <a:gs pos="0">
                <a:srgbClr val="D31248"/>
              </a:gs>
              <a:gs pos="100000">
                <a:srgbClr val="D9069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83094047-5038-DD49-9ED4-C71C586F13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074" y="4250707"/>
            <a:ext cx="321272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3207E3-DE3E-EC48-808D-2CE41B42A9FE}"/>
              </a:ext>
            </a:extLst>
          </p:cNvPr>
          <p:cNvSpPr/>
          <p:nvPr/>
        </p:nvSpPr>
        <p:spPr>
          <a:xfrm>
            <a:off x="4314000" y="3708512"/>
            <a:ext cx="3564000" cy="2244779"/>
          </a:xfrm>
          <a:prstGeom prst="rect">
            <a:avLst/>
          </a:prstGeom>
          <a:gradFill>
            <a:gsLst>
              <a:gs pos="0">
                <a:srgbClr val="D31248"/>
              </a:gs>
              <a:gs pos="100000">
                <a:srgbClr val="D9069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F46F09A-AEE1-4244-A375-C8D21F9BD9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89638" y="4250707"/>
            <a:ext cx="321272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18CE5C5-E262-EB4A-9259-6FD347CDB805}"/>
              </a:ext>
            </a:extLst>
          </p:cNvPr>
          <p:cNvSpPr/>
          <p:nvPr/>
        </p:nvSpPr>
        <p:spPr>
          <a:xfrm>
            <a:off x="8074090" y="3708512"/>
            <a:ext cx="3564000" cy="2244779"/>
          </a:xfrm>
          <a:prstGeom prst="rect">
            <a:avLst/>
          </a:prstGeom>
          <a:gradFill>
            <a:gsLst>
              <a:gs pos="0">
                <a:srgbClr val="D31248"/>
              </a:gs>
              <a:gs pos="100000">
                <a:srgbClr val="D9069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Text Placeholder 20">
            <a:extLst>
              <a:ext uri="{FF2B5EF4-FFF2-40B4-BE49-F238E27FC236}">
                <a16:creationId xmlns:a16="http://schemas.microsoft.com/office/drawing/2014/main" id="{761D30D1-C235-A845-9034-7F4EDD6558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9728" y="4250707"/>
            <a:ext cx="321272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  <a:endParaRPr lang="en-US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AFB87BB1-1ECA-824D-A727-05B4F0DB1B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6980" y="4898134"/>
            <a:ext cx="3212913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E3D8382B-D932-8D41-8A2F-1C78D31699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89544" y="4898134"/>
            <a:ext cx="3212913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8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25DF77BD-0414-AB42-8B7C-B334079F955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49634" y="4898134"/>
            <a:ext cx="3212913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8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C22AA0-43AC-4DA0-AA0A-EDD57CFD3D26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ooter Placeholder 5">
            <a:extLst>
              <a:ext uri="{FF2B5EF4-FFF2-40B4-BE49-F238E27FC236}">
                <a16:creationId xmlns:a16="http://schemas.microsoft.com/office/drawing/2014/main" id="{BE561BCC-9CA7-3F49-9572-F922A54F0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DEDE7-11AE-7949-B25A-926E7534A5D4}"/>
              </a:ext>
            </a:extLst>
          </p:cNvPr>
          <p:cNvSpPr txBox="1"/>
          <p:nvPr userDrawn="1"/>
        </p:nvSpPr>
        <p:spPr>
          <a:xfrm>
            <a:off x="3982065" y="-766916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83879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4634">
          <p15:clr>
            <a:srgbClr val="FBAE40"/>
          </p15:clr>
        </p15:guide>
        <p15:guide id="4" pos="5314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11116250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FB5652-EF01-9941-BDD4-8968981CBD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  <a:prstGeom prst="rect">
            <a:avLst/>
          </a:prstGeo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1" y="2184023"/>
            <a:ext cx="10742237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D57067-22F2-664A-8482-6617D65F1E6B}"/>
              </a:ext>
            </a:extLst>
          </p:cNvPr>
          <p:cNvSpPr/>
          <p:nvPr/>
        </p:nvSpPr>
        <p:spPr>
          <a:xfrm>
            <a:off x="531436" y="3708512"/>
            <a:ext cx="3564000" cy="2244779"/>
          </a:xfrm>
          <a:prstGeom prst="rect">
            <a:avLst/>
          </a:prstGeom>
          <a:gradFill>
            <a:gsLst>
              <a:gs pos="0">
                <a:srgbClr val="11257E"/>
              </a:gs>
              <a:gs pos="100000">
                <a:srgbClr val="0047B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83094047-5038-DD49-9ED4-C71C586F13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074" y="4250707"/>
            <a:ext cx="321272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3207E3-DE3E-EC48-808D-2CE41B42A9FE}"/>
              </a:ext>
            </a:extLst>
          </p:cNvPr>
          <p:cNvSpPr/>
          <p:nvPr/>
        </p:nvSpPr>
        <p:spPr>
          <a:xfrm>
            <a:off x="4314000" y="3708512"/>
            <a:ext cx="3564000" cy="2244779"/>
          </a:xfrm>
          <a:prstGeom prst="rect">
            <a:avLst/>
          </a:prstGeom>
          <a:gradFill>
            <a:gsLst>
              <a:gs pos="0">
                <a:srgbClr val="11257E"/>
              </a:gs>
              <a:gs pos="100000">
                <a:srgbClr val="0047B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F46F09A-AEE1-4244-A375-C8D21F9BD9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89638" y="4250707"/>
            <a:ext cx="321272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18CE5C5-E262-EB4A-9259-6FD347CDB805}"/>
              </a:ext>
            </a:extLst>
          </p:cNvPr>
          <p:cNvSpPr/>
          <p:nvPr/>
        </p:nvSpPr>
        <p:spPr>
          <a:xfrm>
            <a:off x="8074090" y="3708512"/>
            <a:ext cx="3564000" cy="2244779"/>
          </a:xfrm>
          <a:prstGeom prst="rect">
            <a:avLst/>
          </a:prstGeom>
          <a:gradFill>
            <a:gsLst>
              <a:gs pos="0">
                <a:srgbClr val="11257E"/>
              </a:gs>
              <a:gs pos="100000">
                <a:srgbClr val="0047B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Text Placeholder 20">
            <a:extLst>
              <a:ext uri="{FF2B5EF4-FFF2-40B4-BE49-F238E27FC236}">
                <a16:creationId xmlns:a16="http://schemas.microsoft.com/office/drawing/2014/main" id="{761D30D1-C235-A845-9034-7F4EDD6558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9728" y="4250707"/>
            <a:ext cx="321272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  <a:endParaRPr lang="en-US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AFB87BB1-1ECA-824D-A727-05B4F0DB1B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6980" y="4898134"/>
            <a:ext cx="3212913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E3D8382B-D932-8D41-8A2F-1C78D31699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89544" y="4898134"/>
            <a:ext cx="3212913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8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25DF77BD-0414-AB42-8B7C-B334079F955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49634" y="4898134"/>
            <a:ext cx="3212913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8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C22AA0-43AC-4DA0-AA0A-EDD57CFD3D26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ooter Placeholder 5">
            <a:extLst>
              <a:ext uri="{FF2B5EF4-FFF2-40B4-BE49-F238E27FC236}">
                <a16:creationId xmlns:a16="http://schemas.microsoft.com/office/drawing/2014/main" id="{BE561BCC-9CA7-3F49-9572-F922A54F0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96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4634">
          <p15:clr>
            <a:srgbClr val="FBAE40"/>
          </p15:clr>
        </p15:guide>
        <p15:guide id="4" pos="531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Option 2">
    <p:bg>
      <p:bgPr>
        <a:gradFill>
          <a:gsLst>
            <a:gs pos="100000">
              <a:srgbClr val="0047BB"/>
            </a:gs>
            <a:gs pos="0">
              <a:srgbClr val="11257E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7">
            <a:extLst>
              <a:ext uri="{FF2B5EF4-FFF2-40B4-BE49-F238E27FC236}">
                <a16:creationId xmlns:a16="http://schemas.microsoft.com/office/drawing/2014/main" id="{FC97F383-29EF-F842-A39B-D2A1938C87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700" y="3719245"/>
            <a:ext cx="7369200" cy="215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C8C8C8"/>
              </a:buClr>
              <a:buFont typeface="Catamaran Regular" pitchFamily="2" charset="77"/>
              <a:buChar char="&gt;"/>
              <a:defRPr sz="1600">
                <a:solidFill>
                  <a:schemeClr val="bg1"/>
                </a:solidFill>
              </a:defRPr>
            </a:lvl1pPr>
            <a:lvl2pPr marL="720000" indent="-356400">
              <a:lnSpc>
                <a:spcPct val="100000"/>
              </a:lnSpc>
              <a:buClr>
                <a:srgbClr val="C8C8C8"/>
              </a:buClr>
              <a:buFont typeface="Catamaran Medium" pitchFamily="2" charset="77"/>
              <a:buChar char="&gt;"/>
              <a:defRPr sz="1400" b="0">
                <a:solidFill>
                  <a:schemeClr val="bg1"/>
                </a:solidFill>
              </a:defRPr>
            </a:lvl2pPr>
            <a:lvl3pPr marL="1080000">
              <a:lnSpc>
                <a:spcPct val="100000"/>
              </a:lnSpc>
              <a:buClr>
                <a:srgbClr val="C8C8C8"/>
              </a:buClr>
              <a:defRPr sz="1200">
                <a:solidFill>
                  <a:schemeClr val="bg1"/>
                </a:solidFill>
              </a:defRPr>
            </a:lvl3pPr>
            <a:lvl4pPr marL="1440000" indent="-356400">
              <a:lnSpc>
                <a:spcPct val="100000"/>
              </a:lnSpc>
              <a:buClr>
                <a:srgbClr val="C8C8C8"/>
              </a:buClr>
              <a:defRPr sz="10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E16A0E-F61F-8B4D-B3DD-85B3E36689BB}"/>
              </a:ext>
            </a:extLst>
          </p:cNvPr>
          <p:cNvSpPr txBox="1"/>
          <p:nvPr userDrawn="1"/>
        </p:nvSpPr>
        <p:spPr>
          <a:xfrm>
            <a:off x="528711" y="2200608"/>
            <a:ext cx="7369200" cy="1224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4500" b="1" i="0" dirty="0">
                <a:solidFill>
                  <a:schemeClr val="bg1"/>
                </a:solidFill>
                <a:latin typeface="Catamaran Black" pitchFamily="2" charset="77"/>
                <a:cs typeface="Catamaran Black" pitchFamily="2" charset="77"/>
              </a:rPr>
              <a:t>CONTENTS</a:t>
            </a:r>
          </a:p>
        </p:txBody>
      </p:sp>
      <p:sp>
        <p:nvSpPr>
          <p:cNvPr id="10" name="Table Placeholder 5">
            <a:extLst>
              <a:ext uri="{FF2B5EF4-FFF2-40B4-BE49-F238E27FC236}">
                <a16:creationId xmlns:a16="http://schemas.microsoft.com/office/drawing/2014/main" id="{F4E935C0-FA02-6D4F-9FD2-A6B9728E9632}"/>
              </a:ext>
            </a:extLst>
          </p:cNvPr>
          <p:cNvSpPr txBox="1">
            <a:spLocks/>
          </p:cNvSpPr>
          <p:nvPr/>
        </p:nvSpPr>
        <p:spPr>
          <a:xfrm flipV="1">
            <a:off x="515938" y="6311900"/>
            <a:ext cx="11126786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286228-0E55-CF4B-AE3B-83CAD1B62F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able Placeholder 5">
            <a:extLst>
              <a:ext uri="{FF2B5EF4-FFF2-40B4-BE49-F238E27FC236}">
                <a16:creationId xmlns:a16="http://schemas.microsoft.com/office/drawing/2014/main" id="{AB9EAC8D-456D-4880-BB8A-101E4FB444D5}"/>
              </a:ext>
            </a:extLst>
          </p:cNvPr>
          <p:cNvSpPr txBox="1">
            <a:spLocks/>
          </p:cNvSpPr>
          <p:nvPr userDrawn="1"/>
        </p:nvSpPr>
        <p:spPr>
          <a:xfrm flipV="1">
            <a:off x="515938" y="6311900"/>
            <a:ext cx="11126786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AD6A3A0D-E956-EF40-803D-2BCEFB646C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pic>
        <p:nvPicPr>
          <p:cNvPr id="9" name="Picture 8" descr="A picture containing building, sitting, green, large&#10;&#10;Description automatically generated">
            <a:extLst>
              <a:ext uri="{FF2B5EF4-FFF2-40B4-BE49-F238E27FC236}">
                <a16:creationId xmlns:a16="http://schemas.microsoft.com/office/drawing/2014/main" id="{C749B25F-AABB-B94A-AA47-4DC36CA1D0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00" y="0"/>
            <a:ext cx="41529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0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Dark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11116250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FB5652-EF01-9941-BDD4-8968981CBD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  <a:prstGeom prst="rect">
            <a:avLst/>
          </a:prstGeo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1" y="2184023"/>
            <a:ext cx="10742237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D57067-22F2-664A-8482-6617D65F1E6B}"/>
              </a:ext>
            </a:extLst>
          </p:cNvPr>
          <p:cNvSpPr/>
          <p:nvPr/>
        </p:nvSpPr>
        <p:spPr>
          <a:xfrm>
            <a:off x="531436" y="3708512"/>
            <a:ext cx="3564000" cy="2244779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83094047-5038-DD49-9ED4-C71C586F13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074" y="4250707"/>
            <a:ext cx="321272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3207E3-DE3E-EC48-808D-2CE41B42A9FE}"/>
              </a:ext>
            </a:extLst>
          </p:cNvPr>
          <p:cNvSpPr/>
          <p:nvPr/>
        </p:nvSpPr>
        <p:spPr>
          <a:xfrm>
            <a:off x="4314000" y="3708512"/>
            <a:ext cx="3564000" cy="2244779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F46F09A-AEE1-4244-A375-C8D21F9BD9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89638" y="4250707"/>
            <a:ext cx="321272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18CE5C5-E262-EB4A-9259-6FD347CDB805}"/>
              </a:ext>
            </a:extLst>
          </p:cNvPr>
          <p:cNvSpPr/>
          <p:nvPr/>
        </p:nvSpPr>
        <p:spPr>
          <a:xfrm>
            <a:off x="8074090" y="3708512"/>
            <a:ext cx="3564000" cy="2244779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Text Placeholder 20">
            <a:extLst>
              <a:ext uri="{FF2B5EF4-FFF2-40B4-BE49-F238E27FC236}">
                <a16:creationId xmlns:a16="http://schemas.microsoft.com/office/drawing/2014/main" id="{761D30D1-C235-A845-9034-7F4EDD6558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9728" y="4250707"/>
            <a:ext cx="321272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  <a:endParaRPr lang="en-US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AFB87BB1-1ECA-824D-A727-05B4F0DB1B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6980" y="4898134"/>
            <a:ext cx="3212913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E3D8382B-D932-8D41-8A2F-1C78D31699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89544" y="4898134"/>
            <a:ext cx="3212913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8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25DF77BD-0414-AB42-8B7C-B334079F955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49634" y="4898134"/>
            <a:ext cx="3212913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8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C22AA0-43AC-4DA0-AA0A-EDD57CFD3D26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ooter Placeholder 5">
            <a:extLst>
              <a:ext uri="{FF2B5EF4-FFF2-40B4-BE49-F238E27FC236}">
                <a16:creationId xmlns:a16="http://schemas.microsoft.com/office/drawing/2014/main" id="{BE561BCC-9CA7-3F49-9572-F922A54F0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81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4634">
          <p15:clr>
            <a:srgbClr val="FBAE40"/>
          </p15:clr>
        </p15:guide>
        <p15:guide id="4" pos="5314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icture Placeholder 8">
            <a:extLst>
              <a:ext uri="{FF2B5EF4-FFF2-40B4-BE49-F238E27FC236}">
                <a16:creationId xmlns:a16="http://schemas.microsoft.com/office/drawing/2014/main" id="{67AC1D88-D5AF-6944-8D29-1B4D5960B574}"/>
              </a:ext>
            </a:extLst>
          </p:cNvPr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6336000" y="2116616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12" name="Picture Placeholder 8">
            <a:extLst>
              <a:ext uri="{FF2B5EF4-FFF2-40B4-BE49-F238E27FC236}">
                <a16:creationId xmlns:a16="http://schemas.microsoft.com/office/drawing/2014/main" id="{49071336-35B6-384D-8898-442C5FD8F16C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6336000" y="3484802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13" name="Picture Placeholder 8">
            <a:extLst>
              <a:ext uri="{FF2B5EF4-FFF2-40B4-BE49-F238E27FC236}">
                <a16:creationId xmlns:a16="http://schemas.microsoft.com/office/drawing/2014/main" id="{2AD08241-FC58-7243-A94D-780D042AA9BA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6336000" y="4852802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2913B04-358F-544C-AC11-64A08DCECC99}"/>
              </a:ext>
            </a:extLst>
          </p:cNvPr>
          <p:cNvSpPr>
            <a:spLocks noGrp="1" noChangeAspect="1"/>
          </p:cNvSpPr>
          <p:nvPr userDrawn="1">
            <p:ph type="pic" sz="quarter" idx="16" hasCustomPrompt="1"/>
          </p:nvPr>
        </p:nvSpPr>
        <p:spPr>
          <a:xfrm>
            <a:off x="502805" y="2116615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6" name="Picture Placeholder 8">
            <a:extLst>
              <a:ext uri="{FF2B5EF4-FFF2-40B4-BE49-F238E27FC236}">
                <a16:creationId xmlns:a16="http://schemas.microsoft.com/office/drawing/2014/main" id="{8210BEF2-322A-CF49-8116-ECB62BC1BC2A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502805" y="3484801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7" name="Picture Placeholder 8">
            <a:extLst>
              <a:ext uri="{FF2B5EF4-FFF2-40B4-BE49-F238E27FC236}">
                <a16:creationId xmlns:a16="http://schemas.microsoft.com/office/drawing/2014/main" id="{E707FB5C-8424-FB48-A555-11C35DB7C6BB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502805" y="4852801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24887" y="882547"/>
            <a:ext cx="11116800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9902C2-B86E-F64A-A054-539755F680EC}"/>
              </a:ext>
            </a:extLst>
          </p:cNvPr>
          <p:cNvSpPr txBox="1"/>
          <p:nvPr userDrawn="1"/>
        </p:nvSpPr>
        <p:spPr>
          <a:xfrm>
            <a:off x="0" y="7012426"/>
            <a:ext cx="12192000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dirty="0"/>
              <a:t>All icons or logos on this slide must be in </a:t>
            </a:r>
            <a:r>
              <a:rPr lang="en-US" sz="1200" b="1" dirty="0"/>
              <a:t>colour. Logos must be in original colour. </a:t>
            </a:r>
            <a:r>
              <a:rPr lang="en-MY" sz="1200" dirty="0"/>
              <a:t>Do not use a white icon on a white background.</a:t>
            </a:r>
            <a:br>
              <a:rPr lang="en-MY" sz="1200" dirty="0"/>
            </a:br>
            <a:r>
              <a:rPr lang="en-MY" sz="1200" dirty="0"/>
              <a:t>To change icon colour; first select the icon &gt; in “Home” tab select “Shape Outline” &gt; select colour.</a:t>
            </a:r>
            <a:endParaRPr lang="en-US" sz="1200" dirty="0"/>
          </a:p>
        </p:txBody>
      </p:sp>
      <p:sp>
        <p:nvSpPr>
          <p:cNvPr id="35" name="Footer Placeholder 5">
            <a:extLst>
              <a:ext uri="{FF2B5EF4-FFF2-40B4-BE49-F238E27FC236}">
                <a16:creationId xmlns:a16="http://schemas.microsoft.com/office/drawing/2014/main" id="{7CE82F40-6343-1548-AFEA-7E0569AE5161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58" name="Content Placeholder 4">
            <a:extLst>
              <a:ext uri="{FF2B5EF4-FFF2-40B4-BE49-F238E27FC236}">
                <a16:creationId xmlns:a16="http://schemas.microsoft.com/office/drawing/2014/main" id="{F50B2BEA-C95C-7943-8EEF-F1144C590C8A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763999" y="2116616"/>
            <a:ext cx="40500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59" name="Content Placeholder 4">
            <a:extLst>
              <a:ext uri="{FF2B5EF4-FFF2-40B4-BE49-F238E27FC236}">
                <a16:creationId xmlns:a16="http://schemas.microsoft.com/office/drawing/2014/main" id="{9BC8129A-CAE9-A64A-94AD-CDFCA912B4D5}"/>
              </a:ext>
            </a:extLst>
          </p:cNvPr>
          <p:cNvSpPr>
            <a:spLocks noGrp="1"/>
          </p:cNvSpPr>
          <p:nvPr>
            <p:ph sz="quarter" idx="57" hasCustomPrompt="1"/>
          </p:nvPr>
        </p:nvSpPr>
        <p:spPr>
          <a:xfrm>
            <a:off x="1763999" y="3484799"/>
            <a:ext cx="40500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60" name="Content Placeholder 4">
            <a:extLst>
              <a:ext uri="{FF2B5EF4-FFF2-40B4-BE49-F238E27FC236}">
                <a16:creationId xmlns:a16="http://schemas.microsoft.com/office/drawing/2014/main" id="{02489694-9121-5545-B300-E5A69074B0FC}"/>
              </a:ext>
            </a:extLst>
          </p:cNvPr>
          <p:cNvSpPr>
            <a:spLocks noGrp="1"/>
          </p:cNvSpPr>
          <p:nvPr>
            <p:ph sz="quarter" idx="58" hasCustomPrompt="1"/>
          </p:nvPr>
        </p:nvSpPr>
        <p:spPr>
          <a:xfrm>
            <a:off x="1763999" y="4852799"/>
            <a:ext cx="40500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61" name="Content Placeholder 4">
            <a:extLst>
              <a:ext uri="{FF2B5EF4-FFF2-40B4-BE49-F238E27FC236}">
                <a16:creationId xmlns:a16="http://schemas.microsoft.com/office/drawing/2014/main" id="{5E73ECD2-5CD6-D841-9A27-A63A9504A43B}"/>
              </a:ext>
            </a:extLst>
          </p:cNvPr>
          <p:cNvSpPr>
            <a:spLocks noGrp="1"/>
          </p:cNvSpPr>
          <p:nvPr>
            <p:ph sz="quarter" idx="59" hasCustomPrompt="1"/>
          </p:nvPr>
        </p:nvSpPr>
        <p:spPr>
          <a:xfrm>
            <a:off x="7591687" y="2116616"/>
            <a:ext cx="40500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62" name="Content Placeholder 4">
            <a:extLst>
              <a:ext uri="{FF2B5EF4-FFF2-40B4-BE49-F238E27FC236}">
                <a16:creationId xmlns:a16="http://schemas.microsoft.com/office/drawing/2014/main" id="{62327970-3EB7-BC4D-926F-7781778B2395}"/>
              </a:ext>
            </a:extLst>
          </p:cNvPr>
          <p:cNvSpPr>
            <a:spLocks noGrp="1"/>
          </p:cNvSpPr>
          <p:nvPr>
            <p:ph sz="quarter" idx="60" hasCustomPrompt="1"/>
          </p:nvPr>
        </p:nvSpPr>
        <p:spPr>
          <a:xfrm>
            <a:off x="7591687" y="3484799"/>
            <a:ext cx="40500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63" name="Content Placeholder 4">
            <a:extLst>
              <a:ext uri="{FF2B5EF4-FFF2-40B4-BE49-F238E27FC236}">
                <a16:creationId xmlns:a16="http://schemas.microsoft.com/office/drawing/2014/main" id="{1731DE91-69B4-4840-9F00-6AF7856CB5EF}"/>
              </a:ext>
            </a:extLst>
          </p:cNvPr>
          <p:cNvSpPr>
            <a:spLocks noGrp="1"/>
          </p:cNvSpPr>
          <p:nvPr>
            <p:ph sz="quarter" idx="61" hasCustomPrompt="1"/>
          </p:nvPr>
        </p:nvSpPr>
        <p:spPr>
          <a:xfrm>
            <a:off x="7591687" y="4852799"/>
            <a:ext cx="40500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BD17EA45-C25D-2646-A864-350497BA91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00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con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Placeholder 20">
            <a:extLst>
              <a:ext uri="{FF2B5EF4-FFF2-40B4-BE49-F238E27FC236}">
                <a16:creationId xmlns:a16="http://schemas.microsoft.com/office/drawing/2014/main" id="{92E52DFC-156F-4E47-A1F8-577E0627D9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10742236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112" name="Picture Placeholder 8">
            <a:extLst>
              <a:ext uri="{FF2B5EF4-FFF2-40B4-BE49-F238E27FC236}">
                <a16:creationId xmlns:a16="http://schemas.microsoft.com/office/drawing/2014/main" id="{49071336-35B6-384D-8898-442C5FD8F16C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8296092" y="3595634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13" name="Picture Placeholder 8">
            <a:extLst>
              <a:ext uri="{FF2B5EF4-FFF2-40B4-BE49-F238E27FC236}">
                <a16:creationId xmlns:a16="http://schemas.microsoft.com/office/drawing/2014/main" id="{2AD08241-FC58-7243-A94D-780D042AA9BA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8296092" y="4852802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9" name="Picture Placeholder 8">
            <a:extLst>
              <a:ext uri="{FF2B5EF4-FFF2-40B4-BE49-F238E27FC236}">
                <a16:creationId xmlns:a16="http://schemas.microsoft.com/office/drawing/2014/main" id="{2A7E5FBD-2863-4848-AE16-CF5D00327D95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4423203" y="3595633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10" name="Picture Placeholder 8">
            <a:extLst>
              <a:ext uri="{FF2B5EF4-FFF2-40B4-BE49-F238E27FC236}">
                <a16:creationId xmlns:a16="http://schemas.microsoft.com/office/drawing/2014/main" id="{57F4D1B3-D6CC-1445-B2F0-EBF4407F263C}"/>
              </a:ext>
            </a:extLst>
          </p:cNvPr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4423203" y="4852801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6" name="Picture Placeholder 8">
            <a:extLst>
              <a:ext uri="{FF2B5EF4-FFF2-40B4-BE49-F238E27FC236}">
                <a16:creationId xmlns:a16="http://schemas.microsoft.com/office/drawing/2014/main" id="{8210BEF2-322A-CF49-8116-ECB62BC1BC2A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502805" y="3595633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7" name="Picture Placeholder 8">
            <a:extLst>
              <a:ext uri="{FF2B5EF4-FFF2-40B4-BE49-F238E27FC236}">
                <a16:creationId xmlns:a16="http://schemas.microsoft.com/office/drawing/2014/main" id="{E707FB5C-8424-FB48-A555-11C35DB7C6BB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502805" y="4852801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24887" y="882547"/>
            <a:ext cx="11116800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3D0FAA-3DB6-E742-9172-C1ACDFCEEC31}"/>
              </a:ext>
            </a:extLst>
          </p:cNvPr>
          <p:cNvSpPr>
            <a:spLocks noGrp="1"/>
          </p:cNvSpPr>
          <p:nvPr userDrawn="1">
            <p:ph type="sldNum" sz="quarter" idx="29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5" name="Footer Placeholder 5">
            <a:extLst>
              <a:ext uri="{FF2B5EF4-FFF2-40B4-BE49-F238E27FC236}">
                <a16:creationId xmlns:a16="http://schemas.microsoft.com/office/drawing/2014/main" id="{7CE82F40-6343-1548-AFEA-7E0569AE5161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880A0B3-2440-914B-A2C2-46D679C85040}"/>
              </a:ext>
            </a:extLst>
          </p:cNvPr>
          <p:cNvSpPr txBox="1"/>
          <p:nvPr userDrawn="1"/>
        </p:nvSpPr>
        <p:spPr>
          <a:xfrm>
            <a:off x="0" y="7012426"/>
            <a:ext cx="12192000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dirty="0"/>
              <a:t>All icons or logos on this slide must be in </a:t>
            </a:r>
            <a:r>
              <a:rPr lang="en-US" sz="1200" b="1" dirty="0"/>
              <a:t>colour. Logos must be in original colour. </a:t>
            </a:r>
            <a:r>
              <a:rPr lang="en-MY" sz="1200" dirty="0"/>
              <a:t>Do not use a white icon on a white background.</a:t>
            </a:r>
          </a:p>
          <a:p>
            <a:r>
              <a:rPr lang="en-MY" sz="1200" dirty="0"/>
              <a:t>To change icon colour; first select the icon &gt; in “Home” tab select “Shape Outline” &gt; select colour.</a:t>
            </a:r>
            <a:endParaRPr lang="en-US" sz="1200" dirty="0"/>
          </a:p>
        </p:txBody>
      </p:sp>
      <p:sp>
        <p:nvSpPr>
          <p:cNvPr id="54" name="Content Placeholder 4">
            <a:extLst>
              <a:ext uri="{FF2B5EF4-FFF2-40B4-BE49-F238E27FC236}">
                <a16:creationId xmlns:a16="http://schemas.microsoft.com/office/drawing/2014/main" id="{A2E814F5-056B-7845-AAE2-A071AC57106D}"/>
              </a:ext>
            </a:extLst>
          </p:cNvPr>
          <p:cNvSpPr>
            <a:spLocks noGrp="1"/>
          </p:cNvSpPr>
          <p:nvPr>
            <p:ph sz="quarter" idx="58" hasCustomPrompt="1"/>
          </p:nvPr>
        </p:nvSpPr>
        <p:spPr>
          <a:xfrm>
            <a:off x="1764000" y="4852802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55" name="Content Placeholder 4">
            <a:extLst>
              <a:ext uri="{FF2B5EF4-FFF2-40B4-BE49-F238E27FC236}">
                <a16:creationId xmlns:a16="http://schemas.microsoft.com/office/drawing/2014/main" id="{2EFEB355-35CE-6448-B587-F9CCD7A0DE55}"/>
              </a:ext>
            </a:extLst>
          </p:cNvPr>
          <p:cNvSpPr>
            <a:spLocks noGrp="1"/>
          </p:cNvSpPr>
          <p:nvPr>
            <p:ph sz="quarter" idx="59" hasCustomPrompt="1"/>
          </p:nvPr>
        </p:nvSpPr>
        <p:spPr>
          <a:xfrm>
            <a:off x="1764000" y="3595633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57" name="Content Placeholder 4">
            <a:extLst>
              <a:ext uri="{FF2B5EF4-FFF2-40B4-BE49-F238E27FC236}">
                <a16:creationId xmlns:a16="http://schemas.microsoft.com/office/drawing/2014/main" id="{32F07C3D-CD0E-EF42-9F14-05DEC655CA55}"/>
              </a:ext>
            </a:extLst>
          </p:cNvPr>
          <p:cNvSpPr>
            <a:spLocks noGrp="1"/>
          </p:cNvSpPr>
          <p:nvPr>
            <p:ph sz="quarter" idx="61" hasCustomPrompt="1"/>
          </p:nvPr>
        </p:nvSpPr>
        <p:spPr>
          <a:xfrm>
            <a:off x="5684398" y="4852802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58" name="Content Placeholder 4">
            <a:extLst>
              <a:ext uri="{FF2B5EF4-FFF2-40B4-BE49-F238E27FC236}">
                <a16:creationId xmlns:a16="http://schemas.microsoft.com/office/drawing/2014/main" id="{381D57F7-23AD-2546-8773-12C24AD6A0A3}"/>
              </a:ext>
            </a:extLst>
          </p:cNvPr>
          <p:cNvSpPr>
            <a:spLocks noGrp="1"/>
          </p:cNvSpPr>
          <p:nvPr>
            <p:ph sz="quarter" idx="62" hasCustomPrompt="1"/>
          </p:nvPr>
        </p:nvSpPr>
        <p:spPr>
          <a:xfrm>
            <a:off x="5684398" y="3595634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60" name="Content Placeholder 4">
            <a:extLst>
              <a:ext uri="{FF2B5EF4-FFF2-40B4-BE49-F238E27FC236}">
                <a16:creationId xmlns:a16="http://schemas.microsoft.com/office/drawing/2014/main" id="{FFC3B17F-E0B4-7948-AE94-74B341A064F7}"/>
              </a:ext>
            </a:extLst>
          </p:cNvPr>
          <p:cNvSpPr>
            <a:spLocks noGrp="1"/>
          </p:cNvSpPr>
          <p:nvPr>
            <p:ph sz="quarter" idx="64" hasCustomPrompt="1"/>
          </p:nvPr>
        </p:nvSpPr>
        <p:spPr>
          <a:xfrm>
            <a:off x="9557287" y="4852802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61" name="Content Placeholder 4">
            <a:extLst>
              <a:ext uri="{FF2B5EF4-FFF2-40B4-BE49-F238E27FC236}">
                <a16:creationId xmlns:a16="http://schemas.microsoft.com/office/drawing/2014/main" id="{378146B5-7A6D-A440-8A9E-C34879AC52D9}"/>
              </a:ext>
            </a:extLst>
          </p:cNvPr>
          <p:cNvSpPr>
            <a:spLocks noGrp="1"/>
          </p:cNvSpPr>
          <p:nvPr>
            <p:ph sz="quarter" idx="65" hasCustomPrompt="1"/>
          </p:nvPr>
        </p:nvSpPr>
        <p:spPr>
          <a:xfrm>
            <a:off x="9557287" y="3595634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71C3510-3051-BE40-A8E6-A38BCE7A8B13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30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icture Placeholder 8">
            <a:extLst>
              <a:ext uri="{FF2B5EF4-FFF2-40B4-BE49-F238E27FC236}">
                <a16:creationId xmlns:a16="http://schemas.microsoft.com/office/drawing/2014/main" id="{67AC1D88-D5AF-6944-8D29-1B4D5960B574}"/>
              </a:ext>
            </a:extLst>
          </p:cNvPr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8296092" y="2116616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12" name="Picture Placeholder 8">
            <a:extLst>
              <a:ext uri="{FF2B5EF4-FFF2-40B4-BE49-F238E27FC236}">
                <a16:creationId xmlns:a16="http://schemas.microsoft.com/office/drawing/2014/main" id="{49071336-35B6-384D-8898-442C5FD8F16C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8296092" y="3484802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13" name="Picture Placeholder 8">
            <a:extLst>
              <a:ext uri="{FF2B5EF4-FFF2-40B4-BE49-F238E27FC236}">
                <a16:creationId xmlns:a16="http://schemas.microsoft.com/office/drawing/2014/main" id="{2AD08241-FC58-7243-A94D-780D042AA9BA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8296092" y="4852802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8" name="Picture Placeholder 8">
            <a:extLst>
              <a:ext uri="{FF2B5EF4-FFF2-40B4-BE49-F238E27FC236}">
                <a16:creationId xmlns:a16="http://schemas.microsoft.com/office/drawing/2014/main" id="{3D0949EF-059E-9545-B69A-4AA559A3E80C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4423203" y="2116615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9" name="Picture Placeholder 8">
            <a:extLst>
              <a:ext uri="{FF2B5EF4-FFF2-40B4-BE49-F238E27FC236}">
                <a16:creationId xmlns:a16="http://schemas.microsoft.com/office/drawing/2014/main" id="{2A7E5FBD-2863-4848-AE16-CF5D00327D95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4423203" y="3484801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10" name="Picture Placeholder 8">
            <a:extLst>
              <a:ext uri="{FF2B5EF4-FFF2-40B4-BE49-F238E27FC236}">
                <a16:creationId xmlns:a16="http://schemas.microsoft.com/office/drawing/2014/main" id="{57F4D1B3-D6CC-1445-B2F0-EBF4407F263C}"/>
              </a:ext>
            </a:extLst>
          </p:cNvPr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4423203" y="4852801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2913B04-358F-544C-AC11-64A08DCECC99}"/>
              </a:ext>
            </a:extLst>
          </p:cNvPr>
          <p:cNvSpPr>
            <a:spLocks noGrp="1" noChangeAspect="1"/>
          </p:cNvSpPr>
          <p:nvPr userDrawn="1">
            <p:ph type="pic" sz="quarter" idx="16" hasCustomPrompt="1"/>
          </p:nvPr>
        </p:nvSpPr>
        <p:spPr>
          <a:xfrm>
            <a:off x="502805" y="2116615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6" name="Picture Placeholder 8">
            <a:extLst>
              <a:ext uri="{FF2B5EF4-FFF2-40B4-BE49-F238E27FC236}">
                <a16:creationId xmlns:a16="http://schemas.microsoft.com/office/drawing/2014/main" id="{8210BEF2-322A-CF49-8116-ECB62BC1BC2A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502805" y="3484801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7" name="Picture Placeholder 8">
            <a:extLst>
              <a:ext uri="{FF2B5EF4-FFF2-40B4-BE49-F238E27FC236}">
                <a16:creationId xmlns:a16="http://schemas.microsoft.com/office/drawing/2014/main" id="{E707FB5C-8424-FB48-A555-11C35DB7C6BB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502805" y="4852801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24887" y="882547"/>
            <a:ext cx="11116800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3D0FAA-3DB6-E742-9172-C1ACDFCEEC31}"/>
              </a:ext>
            </a:extLst>
          </p:cNvPr>
          <p:cNvSpPr>
            <a:spLocks noGrp="1"/>
          </p:cNvSpPr>
          <p:nvPr userDrawn="1">
            <p:ph type="sldNum" sz="quarter" idx="29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5" name="Footer Placeholder 5">
            <a:extLst>
              <a:ext uri="{FF2B5EF4-FFF2-40B4-BE49-F238E27FC236}">
                <a16:creationId xmlns:a16="http://schemas.microsoft.com/office/drawing/2014/main" id="{7CE82F40-6343-1548-AFEA-7E0569AE5161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880A0B3-2440-914B-A2C2-46D679C85040}"/>
              </a:ext>
            </a:extLst>
          </p:cNvPr>
          <p:cNvSpPr txBox="1"/>
          <p:nvPr userDrawn="1"/>
        </p:nvSpPr>
        <p:spPr>
          <a:xfrm>
            <a:off x="0" y="7012426"/>
            <a:ext cx="12192000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dirty="0"/>
              <a:t>All icons or logos on this slide must be in </a:t>
            </a:r>
            <a:r>
              <a:rPr lang="en-US" sz="1200" b="1" dirty="0"/>
              <a:t>colour. Logos must be in original colour. </a:t>
            </a:r>
            <a:r>
              <a:rPr lang="en-MY" sz="1200" dirty="0"/>
              <a:t>Do not use a white icon on a white background.</a:t>
            </a:r>
          </a:p>
          <a:p>
            <a:r>
              <a:rPr lang="en-MY" sz="1200" dirty="0"/>
              <a:t>To change icon colour; first select the icon &gt; in “Home” tab select “Shape Outline” &gt; select colour.</a:t>
            </a:r>
            <a:endParaRPr lang="en-US" sz="1200" dirty="0"/>
          </a:p>
        </p:txBody>
      </p:sp>
      <p:sp>
        <p:nvSpPr>
          <p:cNvPr id="54" name="Content Placeholder 4">
            <a:extLst>
              <a:ext uri="{FF2B5EF4-FFF2-40B4-BE49-F238E27FC236}">
                <a16:creationId xmlns:a16="http://schemas.microsoft.com/office/drawing/2014/main" id="{A2E814F5-056B-7845-AAE2-A071AC57106D}"/>
              </a:ext>
            </a:extLst>
          </p:cNvPr>
          <p:cNvSpPr>
            <a:spLocks noGrp="1"/>
          </p:cNvSpPr>
          <p:nvPr>
            <p:ph sz="quarter" idx="58" hasCustomPrompt="1"/>
          </p:nvPr>
        </p:nvSpPr>
        <p:spPr>
          <a:xfrm>
            <a:off x="1764000" y="4852802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55" name="Content Placeholder 4">
            <a:extLst>
              <a:ext uri="{FF2B5EF4-FFF2-40B4-BE49-F238E27FC236}">
                <a16:creationId xmlns:a16="http://schemas.microsoft.com/office/drawing/2014/main" id="{2EFEB355-35CE-6448-B587-F9CCD7A0DE55}"/>
              </a:ext>
            </a:extLst>
          </p:cNvPr>
          <p:cNvSpPr>
            <a:spLocks noGrp="1"/>
          </p:cNvSpPr>
          <p:nvPr>
            <p:ph sz="quarter" idx="59" hasCustomPrompt="1"/>
          </p:nvPr>
        </p:nvSpPr>
        <p:spPr>
          <a:xfrm>
            <a:off x="1764000" y="3484801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56" name="Content Placeholder 4">
            <a:extLst>
              <a:ext uri="{FF2B5EF4-FFF2-40B4-BE49-F238E27FC236}">
                <a16:creationId xmlns:a16="http://schemas.microsoft.com/office/drawing/2014/main" id="{15B87579-4E4A-6C41-93CF-C3814504C7DA}"/>
              </a:ext>
            </a:extLst>
          </p:cNvPr>
          <p:cNvSpPr>
            <a:spLocks noGrp="1"/>
          </p:cNvSpPr>
          <p:nvPr>
            <p:ph sz="quarter" idx="60" hasCustomPrompt="1"/>
          </p:nvPr>
        </p:nvSpPr>
        <p:spPr>
          <a:xfrm>
            <a:off x="1764000" y="2116616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57" name="Content Placeholder 4">
            <a:extLst>
              <a:ext uri="{FF2B5EF4-FFF2-40B4-BE49-F238E27FC236}">
                <a16:creationId xmlns:a16="http://schemas.microsoft.com/office/drawing/2014/main" id="{32F07C3D-CD0E-EF42-9F14-05DEC655CA55}"/>
              </a:ext>
            </a:extLst>
          </p:cNvPr>
          <p:cNvSpPr>
            <a:spLocks noGrp="1"/>
          </p:cNvSpPr>
          <p:nvPr>
            <p:ph sz="quarter" idx="61" hasCustomPrompt="1"/>
          </p:nvPr>
        </p:nvSpPr>
        <p:spPr>
          <a:xfrm>
            <a:off x="5684398" y="4852802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58" name="Content Placeholder 4">
            <a:extLst>
              <a:ext uri="{FF2B5EF4-FFF2-40B4-BE49-F238E27FC236}">
                <a16:creationId xmlns:a16="http://schemas.microsoft.com/office/drawing/2014/main" id="{381D57F7-23AD-2546-8773-12C24AD6A0A3}"/>
              </a:ext>
            </a:extLst>
          </p:cNvPr>
          <p:cNvSpPr>
            <a:spLocks noGrp="1"/>
          </p:cNvSpPr>
          <p:nvPr>
            <p:ph sz="quarter" idx="62" hasCustomPrompt="1"/>
          </p:nvPr>
        </p:nvSpPr>
        <p:spPr>
          <a:xfrm>
            <a:off x="5684398" y="3484802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59" name="Content Placeholder 4">
            <a:extLst>
              <a:ext uri="{FF2B5EF4-FFF2-40B4-BE49-F238E27FC236}">
                <a16:creationId xmlns:a16="http://schemas.microsoft.com/office/drawing/2014/main" id="{F244513F-BB13-304B-AAFD-3C7D75C23442}"/>
              </a:ext>
            </a:extLst>
          </p:cNvPr>
          <p:cNvSpPr>
            <a:spLocks noGrp="1"/>
          </p:cNvSpPr>
          <p:nvPr>
            <p:ph sz="quarter" idx="63" hasCustomPrompt="1"/>
          </p:nvPr>
        </p:nvSpPr>
        <p:spPr>
          <a:xfrm>
            <a:off x="5684398" y="2116616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60" name="Content Placeholder 4">
            <a:extLst>
              <a:ext uri="{FF2B5EF4-FFF2-40B4-BE49-F238E27FC236}">
                <a16:creationId xmlns:a16="http://schemas.microsoft.com/office/drawing/2014/main" id="{FFC3B17F-E0B4-7948-AE94-74B341A064F7}"/>
              </a:ext>
            </a:extLst>
          </p:cNvPr>
          <p:cNvSpPr>
            <a:spLocks noGrp="1"/>
          </p:cNvSpPr>
          <p:nvPr>
            <p:ph sz="quarter" idx="64" hasCustomPrompt="1"/>
          </p:nvPr>
        </p:nvSpPr>
        <p:spPr>
          <a:xfrm>
            <a:off x="9557287" y="4852802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61" name="Content Placeholder 4">
            <a:extLst>
              <a:ext uri="{FF2B5EF4-FFF2-40B4-BE49-F238E27FC236}">
                <a16:creationId xmlns:a16="http://schemas.microsoft.com/office/drawing/2014/main" id="{378146B5-7A6D-A440-8A9E-C34879AC52D9}"/>
              </a:ext>
            </a:extLst>
          </p:cNvPr>
          <p:cNvSpPr>
            <a:spLocks noGrp="1"/>
          </p:cNvSpPr>
          <p:nvPr>
            <p:ph sz="quarter" idx="65" hasCustomPrompt="1"/>
          </p:nvPr>
        </p:nvSpPr>
        <p:spPr>
          <a:xfrm>
            <a:off x="9557287" y="3484802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62" name="Content Placeholder 4">
            <a:extLst>
              <a:ext uri="{FF2B5EF4-FFF2-40B4-BE49-F238E27FC236}">
                <a16:creationId xmlns:a16="http://schemas.microsoft.com/office/drawing/2014/main" id="{3B990F2D-08F8-064D-9520-E254413A50F8}"/>
              </a:ext>
            </a:extLst>
          </p:cNvPr>
          <p:cNvSpPr>
            <a:spLocks noGrp="1"/>
          </p:cNvSpPr>
          <p:nvPr>
            <p:ph sz="quarter" idx="66" hasCustomPrompt="1"/>
          </p:nvPr>
        </p:nvSpPr>
        <p:spPr>
          <a:xfrm>
            <a:off x="9557287" y="2116616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37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ck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7615E5-FB70-5845-8A77-3E7E89B2A676}"/>
              </a:ext>
            </a:extLst>
          </p:cNvPr>
          <p:cNvSpPr txBox="1"/>
          <p:nvPr/>
        </p:nvSpPr>
        <p:spPr>
          <a:xfrm>
            <a:off x="524885" y="5911347"/>
            <a:ext cx="5571115" cy="2418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MY" sz="1000" b="0" i="0" dirty="0">
                <a:solidFill>
                  <a:srgbClr val="FFFFFF"/>
                </a:solidFill>
                <a:effectLst/>
                <a:latin typeface="Catamaran" pitchFamily="2" charset="77"/>
                <a:cs typeface="Catamaran" pitchFamily="2" charset="77"/>
              </a:rPr>
              <a:t>© 2023 BJSS Limited. Registered in England with company number 2777575 VAT Number GB613295452. </a:t>
            </a:r>
          </a:p>
          <a:p>
            <a:r>
              <a:rPr lang="en-MY" sz="1000" b="0" i="0" dirty="0">
                <a:solidFill>
                  <a:srgbClr val="FFFFFF"/>
                </a:solidFill>
                <a:effectLst/>
                <a:latin typeface="Catamaran" pitchFamily="2" charset="77"/>
                <a:cs typeface="Catamaran" pitchFamily="2" charset="77"/>
              </a:rPr>
              <a:t>‘Enterprise Agile®’ and ‘BJSS Enterprise Agile®’ are registered trademarks of BJSS Limited.</a:t>
            </a:r>
            <a:endParaRPr lang="en-US" sz="1000" b="0" i="0" dirty="0">
              <a:noFill/>
              <a:latin typeface="Catamaran" pitchFamily="2" charset="77"/>
              <a:cs typeface="Catamaran" pitchFamily="2" charset="77"/>
            </a:endParaRPr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E13935C4-A5A7-7140-8090-FFD3554F9AEE}"/>
              </a:ext>
            </a:extLst>
          </p:cNvPr>
          <p:cNvSpPr txBox="1"/>
          <p:nvPr/>
        </p:nvSpPr>
        <p:spPr>
          <a:xfrm>
            <a:off x="524885" y="5301747"/>
            <a:ext cx="5571115" cy="304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MY" sz="2200" b="1" i="0" dirty="0">
                <a:solidFill>
                  <a:srgbClr val="FFFFFF"/>
                </a:solidFill>
                <a:effectLst/>
                <a:latin typeface="Catamaran" pitchFamily="2" charset="77"/>
                <a:cs typeface="Catamaran" pitchFamily="2" charset="77"/>
              </a:rPr>
              <a:t>bjss.com</a:t>
            </a:r>
          </a:p>
        </p:txBody>
      </p:sp>
    </p:spTree>
    <p:extLst>
      <p:ext uri="{BB962C8B-B14F-4D97-AF65-F5344CB8AC3E}">
        <p14:creationId xmlns:p14="http://schemas.microsoft.com/office/powerpoint/2010/main" val="168043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7DC50F-FA23-B348-83D8-2DE5C4E07D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75E10382-54CA-BE41-B5DE-B64B55E082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66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-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7">
            <a:extLst>
              <a:ext uri="{FF2B5EF4-FFF2-40B4-BE49-F238E27FC236}">
                <a16:creationId xmlns:a16="http://schemas.microsoft.com/office/drawing/2014/main" id="{56846E47-8957-9341-A590-294818C28E3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2210224"/>
            <a:ext cx="11120400" cy="37652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1F3CF-0DAF-2F46-AD15-21CF0BFFF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547"/>
            <a:ext cx="11120400" cy="946253"/>
          </a:xfr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590AFA-A09D-CE42-B5C5-6E12D40571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A3234-3BB3-274A-B82B-212BB8AC4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48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-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257AF2F-FED9-134D-965D-9D931761614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3598760"/>
            <a:ext cx="11120400" cy="23545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000"/>
            <a:ext cx="11120599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10742236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CC5AE1-9869-425F-9A60-84E62DEC9FEE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47CC805B-88C1-D24D-86DE-4B00F62D84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71E089B9-793C-3342-8176-F84214371F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98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image" Target="../media/image2.sv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4E1BAE74-EFEC-0E4C-BC66-2674B732B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4885" y="2168523"/>
            <a:ext cx="11116800" cy="399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Standfirst 22pt</a:t>
            </a:r>
          </a:p>
          <a:p>
            <a:pPr marL="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None/>
              <a:tabLst/>
              <a:defRPr/>
            </a:pPr>
            <a:r>
              <a:rPr lang="en-GB" dirty="0"/>
              <a:t>Subheading 18pt</a:t>
            </a:r>
          </a:p>
          <a:p>
            <a:pPr lvl="5"/>
            <a:r>
              <a:rPr lang="en-GB" dirty="0" err="1"/>
              <a:t>Bodycopy</a:t>
            </a:r>
            <a:r>
              <a:rPr lang="en-GB" dirty="0"/>
              <a:t> 16pt</a:t>
            </a:r>
          </a:p>
          <a:p>
            <a:pPr lvl="6"/>
            <a:r>
              <a:rPr lang="en-GB" dirty="0"/>
              <a:t>Bullet List 16pt</a:t>
            </a:r>
          </a:p>
          <a:p>
            <a:pPr lvl="7"/>
            <a:r>
              <a:rPr lang="en-GB" dirty="0"/>
              <a:t>Bullet List 14pt</a:t>
            </a:r>
          </a:p>
          <a:p>
            <a:pPr lvl="8"/>
            <a:r>
              <a:rPr lang="en-GB" dirty="0"/>
              <a:t>Bullet List 12pt</a:t>
            </a:r>
          </a:p>
          <a:p>
            <a:pPr lvl="2"/>
            <a:r>
              <a:rPr lang="en-US" dirty="0"/>
              <a:t>Bullet List 10pt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2A9D04-C937-495D-94C5-471F25FC3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887" y="882547"/>
            <a:ext cx="11116800" cy="94625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BJSS Master title style</a:t>
            </a:r>
            <a:endParaRPr lang="en-GB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BA4BA80-CA0B-6847-9136-D5DC392F77C1}"/>
              </a:ext>
            </a:extLst>
          </p:cNvPr>
          <p:cNvPicPr>
            <a:picLocks noChangeAspect="1"/>
          </p:cNvPicPr>
          <p:nvPr/>
        </p:nvPicPr>
        <p:blipFill>
          <a:blip r:embed="rId6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521053" y="263511"/>
            <a:ext cx="632167" cy="338230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7A30C7-43FA-5144-99E4-F2A5C8FCE7B5}"/>
              </a:ext>
            </a:extLst>
          </p:cNvPr>
          <p:cNvSpPr txBox="1"/>
          <p:nvPr/>
        </p:nvSpPr>
        <p:spPr>
          <a:xfrm>
            <a:off x="561975" y="649605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>
              <a:noFill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B210AE-67C6-DD4A-848D-F82FDD08A72A}"/>
              </a:ext>
            </a:extLst>
          </p:cNvPr>
          <p:cNvSpPr txBox="1"/>
          <p:nvPr/>
        </p:nvSpPr>
        <p:spPr>
          <a:xfrm>
            <a:off x="1447800" y="11684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>
              <a:noFill/>
            </a:endParaRPr>
          </a:p>
        </p:txBody>
      </p:sp>
      <p:sp>
        <p:nvSpPr>
          <p:cNvPr id="32" name="Table Placeholder 5">
            <a:extLst>
              <a:ext uri="{FF2B5EF4-FFF2-40B4-BE49-F238E27FC236}">
                <a16:creationId xmlns:a16="http://schemas.microsoft.com/office/drawing/2014/main" id="{C1D3D5CB-A1AF-D548-8E98-C8FC5D8873DC}"/>
              </a:ext>
            </a:extLst>
          </p:cNvPr>
          <p:cNvSpPr txBox="1">
            <a:spLocks/>
          </p:cNvSpPr>
          <p:nvPr/>
        </p:nvSpPr>
        <p:spPr>
          <a:xfrm flipV="1">
            <a:off x="515938" y="6311900"/>
            <a:ext cx="11126786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33" name="Slide Number Placeholder 25">
            <a:extLst>
              <a:ext uri="{FF2B5EF4-FFF2-40B4-BE49-F238E27FC236}">
                <a16:creationId xmlns:a16="http://schemas.microsoft.com/office/drawing/2014/main" id="{E562149F-B7C6-2C44-9BE9-AA59C1296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4343" y="6494400"/>
            <a:ext cx="1386795" cy="16199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tx2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0432FFD-E0DD-AD44-83C3-D9BA9C739727}"/>
              </a:ext>
            </a:extLst>
          </p:cNvPr>
          <p:cNvGrpSpPr/>
          <p:nvPr userDrawn="1"/>
        </p:nvGrpSpPr>
        <p:grpSpPr>
          <a:xfrm>
            <a:off x="12412195" y="0"/>
            <a:ext cx="3107206" cy="3914693"/>
            <a:chOff x="12412195" y="0"/>
            <a:chExt cx="3107206" cy="391469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95932DC-3C5C-4CC8-AD43-5AC8C11988A6}"/>
                </a:ext>
              </a:extLst>
            </p:cNvPr>
            <p:cNvSpPr txBox="1"/>
            <p:nvPr/>
          </p:nvSpPr>
          <p:spPr>
            <a:xfrm>
              <a:off x="12412195" y="0"/>
              <a:ext cx="3107206" cy="7591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GB" dirty="0">
                  <a:latin typeface="+mj-lt"/>
                </a:rPr>
                <a:t>BJSS COLOUR PALETTE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400" dirty="0">
                  <a:latin typeface="+mn-lt"/>
                </a:rPr>
                <a:t>Only use secondary colours in conjunction</a:t>
              </a:r>
              <a:br>
                <a:rPr lang="en-GB" sz="1400" dirty="0">
                  <a:latin typeface="+mn-lt"/>
                </a:rPr>
              </a:br>
              <a:r>
                <a:rPr lang="en-GB" sz="1400" dirty="0">
                  <a:latin typeface="+mn-lt"/>
                </a:rPr>
                <a:t>with their PRIMARY counterpart.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2F568D9-6C13-4042-BFCB-2414CC3BE40E}"/>
                </a:ext>
              </a:extLst>
            </p:cNvPr>
            <p:cNvGrpSpPr/>
            <p:nvPr userDrawn="1"/>
          </p:nvGrpSpPr>
          <p:grpSpPr>
            <a:xfrm>
              <a:off x="12412195" y="894894"/>
              <a:ext cx="2677578" cy="2334416"/>
              <a:chOff x="12412195" y="945694"/>
              <a:chExt cx="2677578" cy="2334416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21796FC-B1F6-0847-AD59-90F70A346574}"/>
                  </a:ext>
                </a:extLst>
              </p:cNvPr>
              <p:cNvSpPr/>
              <p:nvPr/>
            </p:nvSpPr>
            <p:spPr>
              <a:xfrm>
                <a:off x="12412195" y="1748085"/>
                <a:ext cx="1296000" cy="720000"/>
              </a:xfrm>
              <a:prstGeom prst="rect">
                <a:avLst/>
              </a:prstGeom>
              <a:solidFill>
                <a:srgbClr val="D90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dirty="0">
                    <a:latin typeface="+mj-lt"/>
                  </a:rPr>
                  <a:t>PINK</a:t>
                </a:r>
                <a:r>
                  <a:rPr lang="en-GB" sz="900" dirty="0"/>
                  <a:t> </a:t>
                </a:r>
                <a:r>
                  <a:rPr lang="en-GB" sz="900" dirty="0">
                    <a:latin typeface="+mn-lt"/>
                  </a:rPr>
                  <a:t>(PRIMARY)</a:t>
                </a:r>
              </a:p>
              <a:p>
                <a:pPr algn="ctr"/>
                <a:r>
                  <a:rPr lang="en-GB" sz="1000" dirty="0">
                    <a:latin typeface="+mn-lt"/>
                  </a:rPr>
                  <a:t>#D90699</a:t>
                </a:r>
              </a:p>
              <a:p>
                <a:pPr algn="ctr"/>
                <a:r>
                  <a:rPr lang="en-GB" sz="1000" dirty="0">
                    <a:latin typeface="+mn-lt"/>
                  </a:rPr>
                  <a:t>217,6,153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A6A2454-C129-2844-8D87-73334AC6E807}"/>
                  </a:ext>
                </a:extLst>
              </p:cNvPr>
              <p:cNvSpPr/>
              <p:nvPr/>
            </p:nvSpPr>
            <p:spPr>
              <a:xfrm>
                <a:off x="13793773" y="1748085"/>
                <a:ext cx="1296000" cy="720000"/>
              </a:xfrm>
              <a:prstGeom prst="rect">
                <a:avLst/>
              </a:prstGeom>
              <a:solidFill>
                <a:srgbClr val="D312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dirty="0">
                    <a:latin typeface="+mj-lt"/>
                  </a:rPr>
                  <a:t>PINK</a:t>
                </a:r>
                <a:r>
                  <a:rPr lang="en-GB" sz="900" dirty="0"/>
                  <a:t> (SECONDARY)</a:t>
                </a:r>
              </a:p>
              <a:p>
                <a:pPr algn="ctr"/>
                <a:r>
                  <a:rPr lang="en-GB" sz="1000" dirty="0"/>
                  <a:t>#D31248</a:t>
                </a:r>
              </a:p>
              <a:p>
                <a:pPr algn="ctr"/>
                <a:r>
                  <a:rPr lang="en-GB" sz="1000" dirty="0"/>
                  <a:t>211,18,72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9105E07-664A-4F24-9364-9D8C5EA12C96}"/>
                  </a:ext>
                </a:extLst>
              </p:cNvPr>
              <p:cNvSpPr/>
              <p:nvPr/>
            </p:nvSpPr>
            <p:spPr>
              <a:xfrm>
                <a:off x="12412195" y="945694"/>
                <a:ext cx="1296000" cy="720000"/>
              </a:xfrm>
              <a:prstGeom prst="rect">
                <a:avLst/>
              </a:prstGeom>
              <a:solidFill>
                <a:srgbClr val="041E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dirty="0">
                    <a:latin typeface="+mj-lt"/>
                  </a:rPr>
                  <a:t>BJSS DARK BLUE</a:t>
                </a:r>
              </a:p>
              <a:p>
                <a:pPr algn="ctr"/>
                <a:r>
                  <a:rPr lang="en-GB" sz="1000" dirty="0">
                    <a:latin typeface="+mn-lt"/>
                  </a:rPr>
                  <a:t>#041E42</a:t>
                </a:r>
              </a:p>
              <a:p>
                <a:pPr algn="ctr"/>
                <a:r>
                  <a:rPr lang="en-GB" sz="1000" dirty="0">
                    <a:latin typeface="+mn-lt"/>
                  </a:rPr>
                  <a:t>4,30,66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65842F3-8D21-4FA9-9A4E-C9FA8A7C8B69}"/>
                  </a:ext>
                </a:extLst>
              </p:cNvPr>
              <p:cNvSpPr/>
              <p:nvPr/>
            </p:nvSpPr>
            <p:spPr>
              <a:xfrm>
                <a:off x="13793773" y="945694"/>
                <a:ext cx="1296000" cy="720000"/>
              </a:xfrm>
              <a:prstGeom prst="rect">
                <a:avLst/>
              </a:prstGeom>
              <a:solidFill>
                <a:srgbClr val="C8C8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dirty="0">
                    <a:latin typeface="+mj-lt"/>
                  </a:rPr>
                  <a:t>GREY</a:t>
                </a:r>
                <a:endParaRPr lang="en-GB" sz="900" dirty="0"/>
              </a:p>
              <a:p>
                <a:pPr algn="ctr"/>
                <a:r>
                  <a:rPr lang="en-GB" sz="1000" dirty="0"/>
                  <a:t>#C8C8C8</a:t>
                </a:r>
              </a:p>
              <a:p>
                <a:pPr algn="ctr"/>
                <a:r>
                  <a:rPr lang="en-GB" sz="1000" dirty="0"/>
                  <a:t>200,200,200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8F550B4-C941-463E-BF70-905938455FF9}"/>
                  </a:ext>
                </a:extLst>
              </p:cNvPr>
              <p:cNvSpPr/>
              <p:nvPr/>
            </p:nvSpPr>
            <p:spPr>
              <a:xfrm>
                <a:off x="12412195" y="2560110"/>
                <a:ext cx="1296000" cy="720000"/>
              </a:xfrm>
              <a:prstGeom prst="rect">
                <a:avLst/>
              </a:prstGeom>
              <a:solidFill>
                <a:srgbClr val="0047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dirty="0">
                    <a:latin typeface="+mj-lt"/>
                  </a:rPr>
                  <a:t>BLUE</a:t>
                </a:r>
                <a:r>
                  <a:rPr lang="en-GB" sz="900" dirty="0"/>
                  <a:t> (PRIMARY)</a:t>
                </a:r>
              </a:p>
              <a:p>
                <a:pPr algn="ctr"/>
                <a:r>
                  <a:rPr lang="en-GB" sz="1000" dirty="0"/>
                  <a:t>#0047BB</a:t>
                </a:r>
              </a:p>
              <a:p>
                <a:pPr algn="ctr"/>
                <a:r>
                  <a:rPr lang="en-GB" sz="1000" dirty="0"/>
                  <a:t>0,71,187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E77EBCB-7E43-4FFB-B373-3CC12E41FF98}"/>
                  </a:ext>
                </a:extLst>
              </p:cNvPr>
              <p:cNvSpPr/>
              <p:nvPr/>
            </p:nvSpPr>
            <p:spPr>
              <a:xfrm>
                <a:off x="13793773" y="2560110"/>
                <a:ext cx="1296000" cy="720000"/>
              </a:xfrm>
              <a:prstGeom prst="rect">
                <a:avLst/>
              </a:prstGeom>
              <a:solidFill>
                <a:srgbClr val="1125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dirty="0">
                    <a:latin typeface="+mj-lt"/>
                  </a:rPr>
                  <a:t>BLUE</a:t>
                </a:r>
                <a:r>
                  <a:rPr lang="en-GB" sz="900" dirty="0"/>
                  <a:t> (</a:t>
                </a:r>
                <a:r>
                  <a:rPr lang="en-GB" sz="900" baseline="0" dirty="0"/>
                  <a:t>SECONDARY</a:t>
                </a:r>
                <a:r>
                  <a:rPr lang="en-GB" sz="900" dirty="0"/>
                  <a:t>)</a:t>
                </a:r>
              </a:p>
              <a:p>
                <a:pPr algn="ctr"/>
                <a:r>
                  <a:rPr lang="en-GB" sz="1000" dirty="0"/>
                  <a:t>#11257E</a:t>
                </a:r>
              </a:p>
              <a:p>
                <a:pPr algn="ctr"/>
                <a:r>
                  <a:rPr lang="en-GB" sz="1000" dirty="0"/>
                  <a:t>17,37,126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2FB907-6160-4BC6-9334-5D1432AFF72C}"/>
                </a:ext>
              </a:extLst>
            </p:cNvPr>
            <p:cNvSpPr txBox="1"/>
            <p:nvPr/>
          </p:nvSpPr>
          <p:spPr>
            <a:xfrm>
              <a:off x="12412195" y="3432510"/>
              <a:ext cx="2677578" cy="4821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GB" sz="1400" baseline="0" dirty="0">
                  <a:latin typeface="+mj-lt"/>
                </a:rPr>
                <a:t>HEADING: CATAMARAN BLACK</a:t>
              </a:r>
            </a:p>
            <a:p>
              <a:pPr>
                <a:spcAft>
                  <a:spcPts val="400"/>
                </a:spcAft>
              </a:pPr>
              <a:r>
                <a:rPr lang="en-GB" sz="1400" baseline="0" dirty="0">
                  <a:latin typeface="+mn-lt"/>
                </a:rPr>
                <a:t>Body: Catamaran</a:t>
              </a:r>
            </a:p>
          </p:txBody>
        </p:sp>
      </p:grpSp>
      <p:pic>
        <p:nvPicPr>
          <p:cNvPr id="43" name="Picture 22">
            <a:extLst>
              <a:ext uri="{FF2B5EF4-FFF2-40B4-BE49-F238E27FC236}">
                <a16:creationId xmlns:a16="http://schemas.microsoft.com/office/drawing/2014/main" id="{DE0B0AA4-B6E6-4FB2-816C-E569A8AF0069}"/>
              </a:ext>
            </a:extLst>
          </p:cNvPr>
          <p:cNvPicPr>
            <a:picLocks noChangeAspect="1"/>
          </p:cNvPicPr>
          <p:nvPr/>
        </p:nvPicPr>
        <p:blipFill>
          <a:blip r:embed="rId6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521053" y="263511"/>
            <a:ext cx="632167" cy="338230"/>
          </a:xfrm>
          <a:prstGeom prst="rect">
            <a:avLst/>
          </a:prstGeom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B639BB7-C17B-473F-83EA-9A26E3C007EB}"/>
              </a:ext>
            </a:extLst>
          </p:cNvPr>
          <p:cNvSpPr txBox="1"/>
          <p:nvPr/>
        </p:nvSpPr>
        <p:spPr>
          <a:xfrm>
            <a:off x="561975" y="649605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>
              <a:noFill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7963575-3CCD-4764-B7B7-AE8EAD5B295D}"/>
              </a:ext>
            </a:extLst>
          </p:cNvPr>
          <p:cNvSpPr txBox="1"/>
          <p:nvPr/>
        </p:nvSpPr>
        <p:spPr>
          <a:xfrm>
            <a:off x="1447800" y="11684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>
              <a:noFill/>
            </a:endParaRPr>
          </a:p>
        </p:txBody>
      </p:sp>
      <p:sp>
        <p:nvSpPr>
          <p:cNvPr id="47" name="Table Placeholder 5">
            <a:extLst>
              <a:ext uri="{FF2B5EF4-FFF2-40B4-BE49-F238E27FC236}">
                <a16:creationId xmlns:a16="http://schemas.microsoft.com/office/drawing/2014/main" id="{841B7C42-FD86-4B9F-80A4-D806CBEB7823}"/>
              </a:ext>
            </a:extLst>
          </p:cNvPr>
          <p:cNvSpPr txBox="1">
            <a:spLocks/>
          </p:cNvSpPr>
          <p:nvPr/>
        </p:nvSpPr>
        <p:spPr>
          <a:xfrm flipV="1">
            <a:off x="515938" y="6311900"/>
            <a:ext cx="11126786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93746-C7F0-3944-851D-C0775E86C5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369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3" r:id="rId2"/>
    <p:sldLayoutId id="2147483666" r:id="rId3"/>
    <p:sldLayoutId id="2147483673" r:id="rId4"/>
    <p:sldLayoutId id="2147483718" r:id="rId5"/>
    <p:sldLayoutId id="2147483719" r:id="rId6"/>
    <p:sldLayoutId id="2147483677" r:id="rId7"/>
    <p:sldLayoutId id="2147483708" r:id="rId8"/>
    <p:sldLayoutId id="2147483712" r:id="rId9"/>
    <p:sldLayoutId id="2147483690" r:id="rId10"/>
    <p:sldLayoutId id="2147483691" r:id="rId11"/>
    <p:sldLayoutId id="2147483720" r:id="rId12"/>
    <p:sldLayoutId id="2147483714" r:id="rId13"/>
    <p:sldLayoutId id="2147483706" r:id="rId14"/>
    <p:sldLayoutId id="2147483703" r:id="rId15"/>
    <p:sldLayoutId id="2147483705" r:id="rId16"/>
    <p:sldLayoutId id="2147483721" r:id="rId17"/>
    <p:sldLayoutId id="2147483722" r:id="rId18"/>
    <p:sldLayoutId id="2147483709" r:id="rId19"/>
    <p:sldLayoutId id="2147483723" r:id="rId20"/>
    <p:sldLayoutId id="2147483711" r:id="rId21"/>
    <p:sldLayoutId id="2147483704" r:id="rId22"/>
    <p:sldLayoutId id="2147483710" r:id="rId23"/>
    <p:sldLayoutId id="2147483724" r:id="rId24"/>
    <p:sldLayoutId id="2147483695" r:id="rId25"/>
    <p:sldLayoutId id="2147483702" r:id="rId26"/>
    <p:sldLayoutId id="2147483715" r:id="rId27"/>
    <p:sldLayoutId id="2147483669" r:id="rId28"/>
    <p:sldLayoutId id="2147483743" r:id="rId29"/>
    <p:sldLayoutId id="2147483696" r:id="rId30"/>
    <p:sldLayoutId id="2147483726" r:id="rId31"/>
    <p:sldLayoutId id="2147483727" r:id="rId32"/>
    <p:sldLayoutId id="2147483725" r:id="rId33"/>
    <p:sldLayoutId id="2147483675" r:id="rId34"/>
    <p:sldLayoutId id="2147483687" r:id="rId35"/>
    <p:sldLayoutId id="2147483697" r:id="rId36"/>
    <p:sldLayoutId id="2147483698" r:id="rId37"/>
    <p:sldLayoutId id="2147483730" r:id="rId38"/>
    <p:sldLayoutId id="2147483729" r:id="rId39"/>
    <p:sldLayoutId id="2147483728" r:id="rId40"/>
    <p:sldLayoutId id="2147483694" r:id="rId41"/>
    <p:sldLayoutId id="2147483731" r:id="rId42"/>
    <p:sldLayoutId id="2147483732" r:id="rId43"/>
    <p:sldLayoutId id="2147483733" r:id="rId44"/>
    <p:sldLayoutId id="2147483692" r:id="rId45"/>
    <p:sldLayoutId id="2147483734" r:id="rId46"/>
    <p:sldLayoutId id="2147483735" r:id="rId47"/>
    <p:sldLayoutId id="2147483736" r:id="rId48"/>
    <p:sldLayoutId id="2147483693" r:id="rId49"/>
    <p:sldLayoutId id="2147483737" r:id="rId50"/>
    <p:sldLayoutId id="2147483738" r:id="rId51"/>
    <p:sldLayoutId id="2147483739" r:id="rId52"/>
    <p:sldLayoutId id="2147483668" r:id="rId53"/>
    <p:sldLayoutId id="2147483740" r:id="rId54"/>
    <p:sldLayoutId id="2147483741" r:id="rId55"/>
    <p:sldLayoutId id="2147483742" r:id="rId56"/>
    <p:sldLayoutId id="2147483716" r:id="rId57"/>
    <p:sldLayoutId id="2147483699" r:id="rId58"/>
    <p:sldLayoutId id="2147483700" r:id="rId59"/>
    <p:sldLayoutId id="2147483671" r:id="rId60"/>
    <p:sldLayoutId id="2147483686" r:id="rId61"/>
    <p:sldLayoutId id="2147483707" r:id="rId62"/>
    <p:sldLayoutId id="2147483685" r:id="rId63"/>
    <p:sldLayoutId id="2147483678" r:id="rId6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i="0" kern="1200" cap="all" baseline="0">
          <a:solidFill>
            <a:srgbClr val="041E42"/>
          </a:solidFill>
          <a:latin typeface="Catamaran Black" pitchFamily="2" charset="77"/>
          <a:ea typeface="+mj-ea"/>
          <a:cs typeface="Catamaran Black" pitchFamily="2" charset="77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200" b="0" i="0" kern="1200" baseline="0">
          <a:solidFill>
            <a:schemeClr val="tx2"/>
          </a:solidFill>
          <a:latin typeface="Catamaran" pitchFamily="2" charset="77"/>
          <a:ea typeface="+mn-ea"/>
          <a:cs typeface="Catamaran" pitchFamily="2" charset="77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b="1" i="0" kern="1200" baseline="0">
          <a:solidFill>
            <a:schemeClr val="accent3"/>
          </a:solidFill>
          <a:latin typeface="Catamaran" pitchFamily="2" charset="77"/>
          <a:ea typeface="+mn-ea"/>
          <a:cs typeface="Catamaran" pitchFamily="2" charset="77"/>
        </a:defRPr>
      </a:lvl2pPr>
      <a:lvl3pPr marL="1440000" indent="-356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3"/>
        </a:buClr>
        <a:buFont typeface="Catamaran Medium" pitchFamily="2" charset="77"/>
        <a:buChar char="&gt;"/>
        <a:defRPr sz="1000" b="0" i="0" kern="1200" baseline="0">
          <a:solidFill>
            <a:srgbClr val="041E42"/>
          </a:solidFill>
          <a:latin typeface="Catamaran" pitchFamily="2" charset="77"/>
          <a:ea typeface="+mn-ea"/>
          <a:cs typeface="Catamaran" pitchFamily="2" charset="77"/>
        </a:defRPr>
      </a:lvl3pPr>
      <a:lvl4pPr marL="342000" marR="0" indent="-342000" algn="l" defTabSz="360000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3"/>
        </a:buClr>
        <a:buSzTx/>
        <a:buChar char="&gt;"/>
        <a:tabLst/>
        <a:defRPr sz="1800" b="0" i="0" kern="1200">
          <a:solidFill>
            <a:schemeClr val="tx2"/>
          </a:solidFill>
          <a:latin typeface="Catamaran" pitchFamily="2" charset="77"/>
          <a:ea typeface="+mn-ea"/>
          <a:cs typeface="Catamaran" pitchFamily="2" charset="77"/>
        </a:defRPr>
      </a:lvl4pPr>
      <a:lvl5pPr marL="342900" indent="-3429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3"/>
        </a:buClr>
        <a:buFont typeface="+mj-lt"/>
        <a:buAutoNum type="arabicPeriod"/>
        <a:defRPr sz="1800" b="0" i="0" kern="1200" baseline="0">
          <a:solidFill>
            <a:schemeClr val="tx2"/>
          </a:solidFill>
          <a:latin typeface="Catamaran" pitchFamily="2" charset="77"/>
          <a:ea typeface="+mn-ea"/>
          <a:cs typeface="Catamaran" pitchFamily="2" charset="77"/>
        </a:defRPr>
      </a:lvl5pPr>
      <a:lvl6pPr marL="12700" marR="0" indent="0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>
          <a:schemeClr val="accent3"/>
        </a:buClr>
        <a:buSzTx/>
        <a:buFont typeface="+mj-lt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300038" marR="0" indent="-285750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600"/>
        </a:spcAft>
        <a:buClr>
          <a:schemeClr val="accent3"/>
        </a:buClr>
        <a:buSzTx/>
        <a:buChar char="&gt;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720000" indent="-356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3"/>
        </a:buClr>
        <a:buFont typeface="Catamaran Medium" pitchFamily="2" charset="77"/>
        <a:buChar char="&gt;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080000" indent="-356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3"/>
        </a:buClr>
        <a:buFont typeface="Catamaran Medium" pitchFamily="2" charset="77"/>
        <a:buChar char="&gt;"/>
        <a:tabLst/>
        <a:defRPr sz="1200" b="0" i="0" kern="1200">
          <a:solidFill>
            <a:schemeClr val="tx1"/>
          </a:solidFill>
          <a:latin typeface="Catamaran" pitchFamily="2" charset="77"/>
          <a:ea typeface="+mn-ea"/>
          <a:cs typeface="Catamaran" pitchFamily="2" charset="77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orient="horz" pos="2047">
          <p15:clr>
            <a:srgbClr val="F26B43"/>
          </p15:clr>
        </p15:guide>
        <p15:guide id="18" orient="horz" pos="164">
          <p15:clr>
            <a:srgbClr val="F26B43"/>
          </p15:clr>
        </p15:guide>
        <p15:guide id="19" pos="325">
          <p15:clr>
            <a:srgbClr val="F26B43"/>
          </p15:clr>
        </p15:guide>
        <p15:guide id="20" pos="2593">
          <p15:clr>
            <a:srgbClr val="F26B43"/>
          </p15:clr>
        </p15:guide>
        <p15:guide id="21" pos="2706">
          <p15:clr>
            <a:srgbClr val="F26B43"/>
          </p15:clr>
        </p15:guide>
        <p15:guide id="22" pos="4974">
          <p15:clr>
            <a:srgbClr val="F26B43"/>
          </p15:clr>
        </p15:guide>
        <p15:guide id="23" pos="5065">
          <p15:clr>
            <a:srgbClr val="F26B43"/>
          </p15:clr>
        </p15:guide>
        <p15:guide id="24" pos="7333">
          <p15:clr>
            <a:srgbClr val="F26B43"/>
          </p15:clr>
        </p15:guide>
        <p15:guide id="25" orient="horz" pos="550">
          <p15:clr>
            <a:srgbClr val="F26B43"/>
          </p15:clr>
        </p15:guide>
        <p15:guide id="26" orient="horz" pos="1049">
          <p15:clr>
            <a:srgbClr val="F26B43"/>
          </p15:clr>
        </p15:guide>
        <p15:guide id="27" orient="horz" pos="1366">
          <p15:clr>
            <a:srgbClr val="F26B43"/>
          </p15:clr>
        </p15:guide>
        <p15:guide id="28" orient="horz" pos="1752">
          <p15:clr>
            <a:srgbClr val="F26B43"/>
          </p15:clr>
        </p15:guide>
        <p15:guide id="29" orient="horz" pos="3974">
          <p15:clr>
            <a:srgbClr val="F26B43"/>
          </p15:clr>
        </p15:guide>
        <p15:guide id="30" orient="horz" pos="4088">
          <p15:clr>
            <a:srgbClr val="F26B43"/>
          </p15:clr>
        </p15:guide>
        <p15:guide id="31" orient="horz" pos="3884">
          <p15:clr>
            <a:srgbClr val="F26B43"/>
          </p15:clr>
        </p15:guide>
        <p15:guide id="3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6356F4-17C2-204E-81BF-A1D0D1760F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Robert Manders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EAE4E9-95F2-E040-972D-0DF76C73A4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21</a:t>
            </a:r>
            <a:r>
              <a:rPr lang="en-US" baseline="30000" dirty="0"/>
              <a:t>st</a:t>
            </a:r>
            <a:r>
              <a:rPr lang="en-US" dirty="0"/>
              <a:t> February 2024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89DACD-AFBC-5444-B3BF-B0D3691090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700" y="1244128"/>
            <a:ext cx="7801179" cy="1071234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vue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8D51D8-6E92-C4B2-12E4-62AD7FA5E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46" y="2574003"/>
            <a:ext cx="7275787" cy="267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5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67130-DA15-7E1F-554E-ED629BABF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94269-F5EA-BA65-0C41-B36A04E87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3F5A10-45D3-B947-19E2-388A0A6DB5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FC4B8-E6A2-711F-0AC9-3F05EC583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A656272B-2C71-1F5F-E3CC-C579F545A609}"/>
              </a:ext>
            </a:extLst>
          </p:cNvPr>
          <p:cNvSpPr txBox="1">
            <a:spLocks/>
          </p:cNvSpPr>
          <p:nvPr/>
        </p:nvSpPr>
        <p:spPr>
          <a:xfrm>
            <a:off x="6356338" y="2166539"/>
            <a:ext cx="5284800" cy="39555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72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defRPr sz="14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108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defRPr sz="12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1440000" marR="0" indent="-356400" algn="l" defTabSz="36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0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2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8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tabLst/>
              <a:defRPr sz="12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endParaRPr lang="en-GB" dirty="0">
              <a:latin typeface="+mn-lt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26830307-9FFC-16D9-88F8-F6E3BE14214C}"/>
              </a:ext>
            </a:extLst>
          </p:cNvPr>
          <p:cNvSpPr txBox="1">
            <a:spLocks/>
          </p:cNvSpPr>
          <p:nvPr/>
        </p:nvSpPr>
        <p:spPr>
          <a:xfrm>
            <a:off x="524886" y="2162964"/>
            <a:ext cx="5284800" cy="16226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72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defRPr sz="14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108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defRPr sz="12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1440000" marR="0" indent="-356400" algn="l" defTabSz="36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0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2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8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tabLst/>
              <a:defRPr sz="12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GB" dirty="0"/>
              <a:t>Props can be used directly in our template using the </a:t>
            </a:r>
            <a:br>
              <a:rPr lang="en-GB" dirty="0"/>
            </a:br>
            <a:r>
              <a:rPr lang="en-GB" dirty="0">
                <a:solidFill>
                  <a:srgbClr val="0047BB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{{ prop }}</a:t>
            </a:r>
            <a:r>
              <a:rPr lang="en-GB" dirty="0"/>
              <a:t> syntax or bound to elements.</a:t>
            </a:r>
          </a:p>
          <a:p>
            <a:r>
              <a:rPr lang="en-GB" dirty="0"/>
              <a:t>This will reference the prop and display its value when rendered to our page.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0184400-A200-F9FD-8810-898BED30F8BA}"/>
              </a:ext>
            </a:extLst>
          </p:cNvPr>
          <p:cNvSpPr/>
          <p:nvPr/>
        </p:nvSpPr>
        <p:spPr>
          <a:xfrm>
            <a:off x="6211594" y="1655064"/>
            <a:ext cx="5679977" cy="4288536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53E277C0-8D45-0502-2777-A1189C23A406}"/>
              </a:ext>
            </a:extLst>
          </p:cNvPr>
          <p:cNvSpPr txBox="1">
            <a:spLocks/>
          </p:cNvSpPr>
          <p:nvPr/>
        </p:nvSpPr>
        <p:spPr>
          <a:xfrm>
            <a:off x="6748272" y="2162963"/>
            <a:ext cx="4608576" cy="13020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72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defRPr sz="14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108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defRPr sz="12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1440000" marR="0" indent="-356400" algn="l" defTabSz="36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0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2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8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tabLst/>
              <a:defRPr sz="12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pPr marL="0" indent="0">
              <a:buNone/>
            </a:pPr>
            <a:r>
              <a:rPr lang="en-GB" dirty="0"/>
              <a:t>Add the score board elements to the template and consume the score prop.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DA6D73-1820-EB56-AA7F-92E8F4F2C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924" y="2680081"/>
            <a:ext cx="5625315" cy="280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9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5195FD-6189-E286-B326-61C881C77D05}"/>
              </a:ext>
            </a:extLst>
          </p:cNvPr>
          <p:cNvSpPr/>
          <p:nvPr/>
        </p:nvSpPr>
        <p:spPr>
          <a:xfrm>
            <a:off x="6211594" y="1655064"/>
            <a:ext cx="5679977" cy="4288536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EB9DE0-A8C0-574B-891E-2F6C8D7BE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V-bind: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38069A-A0E5-C844-A312-CBDFA20234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A066BA-BB4E-854E-BF27-08AA54288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13091B-1684-474E-90A1-CEE9CA058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87" y="2166539"/>
            <a:ext cx="5284800" cy="3163107"/>
          </a:xfrm>
        </p:spPr>
        <p:txBody>
          <a:bodyPr/>
          <a:lstStyle/>
          <a:p>
            <a:r>
              <a:rPr lang="en-GB" dirty="0">
                <a:solidFill>
                  <a:srgbClr val="0047BB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v-bind: </a:t>
            </a:r>
            <a:r>
              <a:rPr lang="en-GB" dirty="0"/>
              <a:t>allows us to bind a variable or piece of state to a component or element.</a:t>
            </a:r>
          </a:p>
          <a:p>
            <a:r>
              <a:rPr lang="en-GB" dirty="0"/>
              <a:t>Allows us to bind to props, or other attributes such as an element’s class.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shorthand for </a:t>
            </a:r>
            <a:r>
              <a:rPr lang="en-GB" dirty="0">
                <a:solidFill>
                  <a:srgbClr val="0047BB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v-bind:</a:t>
            </a:r>
            <a:r>
              <a:rPr lang="en-GB" dirty="0"/>
              <a:t> is a colon.</a:t>
            </a:r>
          </a:p>
          <a:p>
            <a:pPr lvl="1"/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: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27DF78-4707-7957-1479-5E57A3FCE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19" y="3002319"/>
            <a:ext cx="5602628" cy="16923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63E177-251D-691C-6EFA-4715F122E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884" y="4400729"/>
            <a:ext cx="4396489" cy="1701867"/>
          </a:xfrm>
          <a:prstGeom prst="rect">
            <a:avLst/>
          </a:prstGeom>
        </p:spPr>
      </p:pic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15E878A1-F95D-BD07-A487-2162999AC5A2}"/>
              </a:ext>
            </a:extLst>
          </p:cNvPr>
          <p:cNvSpPr txBox="1">
            <a:spLocks/>
          </p:cNvSpPr>
          <p:nvPr/>
        </p:nvSpPr>
        <p:spPr>
          <a:xfrm>
            <a:off x="6675120" y="1987796"/>
            <a:ext cx="4681253" cy="41343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72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defRPr sz="14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108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defRPr sz="12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1440000" marR="0" indent="-356400" algn="l" defTabSz="36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0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2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8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tabLst/>
              <a:defRPr sz="12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pPr>
              <a:buFont typeface="+mj-lt"/>
              <a:buAutoNum type="arabicPeriod"/>
            </a:pPr>
            <a:r>
              <a:rPr lang="en-GB" dirty="0">
                <a:latin typeface="+mn-lt"/>
                <a:ea typeface="Fira Code" pitchFamily="1" charset="0"/>
                <a:cs typeface="Fira Code" pitchFamily="1" charset="0"/>
              </a:rPr>
              <a:t>Create a variable to hold our score state.</a:t>
            </a:r>
          </a:p>
          <a:p>
            <a:pPr>
              <a:buFont typeface="+mj-lt"/>
              <a:buAutoNum type="arabicPeriod"/>
            </a:pPr>
            <a:endParaRPr lang="en-GB" dirty="0">
              <a:latin typeface="+mn-lt"/>
              <a:ea typeface="Fira Code" pitchFamily="1" charset="0"/>
              <a:cs typeface="Fira Code" pitchFamily="1" charset="0"/>
            </a:endParaRPr>
          </a:p>
          <a:p>
            <a:pPr>
              <a:buFont typeface="+mj-lt"/>
              <a:buAutoNum type="arabicPeriod"/>
            </a:pPr>
            <a:endParaRPr lang="en-GB" dirty="0">
              <a:latin typeface="+mn-lt"/>
              <a:ea typeface="Fira Code" pitchFamily="1" charset="0"/>
              <a:cs typeface="Fira Code" pitchFamily="1" charset="0"/>
            </a:endParaRPr>
          </a:p>
          <a:p>
            <a:pPr>
              <a:buFont typeface="+mj-lt"/>
              <a:buAutoNum type="arabicPeriod"/>
            </a:pPr>
            <a:endParaRPr lang="en-GB" dirty="0">
              <a:latin typeface="+mn-lt"/>
              <a:ea typeface="Fira Code" pitchFamily="1" charset="0"/>
              <a:cs typeface="Fira Code" pitchFamily="1" charset="0"/>
            </a:endParaRPr>
          </a:p>
          <a:p>
            <a:pPr>
              <a:buFont typeface="+mj-lt"/>
              <a:buAutoNum type="arabicPeriod"/>
            </a:pPr>
            <a:endParaRPr lang="en-GB" dirty="0">
              <a:latin typeface="+mn-lt"/>
              <a:ea typeface="Fira Code" pitchFamily="1" charset="0"/>
              <a:cs typeface="Fira Code" pitchFamily="1" charset="0"/>
            </a:endParaRPr>
          </a:p>
          <a:p>
            <a:pPr>
              <a:buFont typeface="+mj-lt"/>
              <a:buAutoNum type="arabicPeriod"/>
            </a:pPr>
            <a:endParaRPr lang="en-GB" dirty="0">
              <a:latin typeface="+mn-lt"/>
              <a:ea typeface="Fira Code" pitchFamily="1" charset="0"/>
              <a:cs typeface="Fira Code" pitchFamily="1" charset="0"/>
            </a:endParaRPr>
          </a:p>
          <a:p>
            <a:pPr>
              <a:buFont typeface="+mj-lt"/>
              <a:buAutoNum type="arabicPeriod"/>
            </a:pPr>
            <a:r>
              <a:rPr lang="en-GB" dirty="0">
                <a:latin typeface="+mn-lt"/>
                <a:ea typeface="Fira Code" pitchFamily="1" charset="0"/>
                <a:cs typeface="Fira Code" pitchFamily="1" charset="0"/>
              </a:rPr>
              <a:t>Import and add the score component to </a:t>
            </a:r>
            <a:r>
              <a:rPr lang="en-GB" b="1" dirty="0" err="1">
                <a:solidFill>
                  <a:srgbClr val="D90699"/>
                </a:solidFill>
                <a:latin typeface="+mn-lt"/>
                <a:ea typeface="Fira Code" pitchFamily="1" charset="0"/>
                <a:cs typeface="Fira Code" pitchFamily="1" charset="0"/>
              </a:rPr>
              <a:t>App.vue</a:t>
            </a:r>
            <a:r>
              <a:rPr lang="en-GB" dirty="0">
                <a:latin typeface="+mn-lt"/>
                <a:ea typeface="Fira Code" pitchFamily="1" charset="0"/>
                <a:cs typeface="Fira Code" pitchFamily="1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GB" dirty="0">
                <a:latin typeface="+mn-lt"/>
                <a:ea typeface="Fira Code" pitchFamily="1" charset="0"/>
                <a:cs typeface="Fira Code" pitchFamily="1" charset="0"/>
              </a:rPr>
              <a:t>Use the shorthand </a:t>
            </a:r>
            <a:r>
              <a:rPr lang="en-GB" dirty="0">
                <a:solidFill>
                  <a:srgbClr val="0047BB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:</a:t>
            </a:r>
            <a:r>
              <a:rPr lang="en-GB" dirty="0">
                <a:latin typeface="+mn-lt"/>
                <a:ea typeface="Fira Code" pitchFamily="1" charset="0"/>
                <a:cs typeface="Fira Code" pitchFamily="1" charset="0"/>
              </a:rPr>
              <a:t> to bind the score variable to our score prop.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1590D16-67B7-2E46-66DC-F798727AA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824" y="2236981"/>
            <a:ext cx="3877513" cy="1902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DA18EB-8D6E-EDFF-BF29-FA469D65F4DF}"/>
              </a:ext>
            </a:extLst>
          </p:cNvPr>
          <p:cNvSpPr txBox="1"/>
          <p:nvPr/>
        </p:nvSpPr>
        <p:spPr>
          <a:xfrm>
            <a:off x="6959884" y="2303382"/>
            <a:ext cx="43964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400" dirty="0">
                <a:latin typeface="+mn-lt"/>
                <a:ea typeface="Fira Code" pitchFamily="1" charset="0"/>
                <a:cs typeface="Fira Code" pitchFamily="1" charset="0"/>
              </a:rPr>
              <a:t>This will be temporary for now just to see this working.</a:t>
            </a:r>
          </a:p>
        </p:txBody>
      </p:sp>
    </p:spTree>
    <p:extLst>
      <p:ext uri="{BB962C8B-B14F-4D97-AF65-F5344CB8AC3E}">
        <p14:creationId xmlns:p14="http://schemas.microsoft.com/office/powerpoint/2010/main" val="112111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558EC4-6921-854A-8E6A-1B0E688CE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87" y="2210224"/>
            <a:ext cx="5225976" cy="3743068"/>
          </a:xfrm>
        </p:spPr>
        <p:txBody>
          <a:bodyPr>
            <a:normAutofit/>
          </a:bodyPr>
          <a:lstStyle/>
          <a:p>
            <a:r>
              <a:rPr lang="en-GB" dirty="0"/>
              <a:t>Vue has a few ways of managing reactive state.</a:t>
            </a:r>
          </a:p>
          <a:p>
            <a:r>
              <a:rPr lang="en-GB" dirty="0"/>
              <a:t>The simplest and most common is with </a:t>
            </a:r>
            <a:r>
              <a:rPr lang="en-GB" dirty="0">
                <a:solidFill>
                  <a:srgbClr val="0047BB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ref()</a:t>
            </a:r>
            <a:r>
              <a:rPr lang="en-GB" dirty="0"/>
              <a:t>.</a:t>
            </a:r>
          </a:p>
          <a:p>
            <a:r>
              <a:rPr lang="en-GB" dirty="0"/>
              <a:t>We can define a piece of state by passing the value into the </a:t>
            </a:r>
            <a:r>
              <a:rPr lang="en-GB" dirty="0">
                <a:solidFill>
                  <a:srgbClr val="0047BB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ref()</a:t>
            </a:r>
            <a:r>
              <a:rPr lang="en-GB" dirty="0"/>
              <a:t> method.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2AA93F-AC84-F94E-BC8C-BF662327A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887" y="882547"/>
            <a:ext cx="5284800" cy="946253"/>
          </a:xfrm>
        </p:spPr>
        <p:txBody>
          <a:bodyPr anchor="b">
            <a:normAutofit/>
          </a:bodyPr>
          <a:lstStyle/>
          <a:p>
            <a:r>
              <a:rPr lang="en-GB" dirty="0"/>
              <a:t>Ref()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FF02A-35A4-5049-A547-14F243B658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FE17517-E207-0747-ADD2-13288651D9C8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E7D08-2A5F-4B45-95F4-D36F7F19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4886" y="6492875"/>
            <a:ext cx="1097540" cy="17190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MY"/>
              <a:t>Commercial in confidence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F3AFAB-6B0D-B0B5-B0DE-78FC7511D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39" y="2981992"/>
            <a:ext cx="5439685" cy="23019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0B331E-57D4-F4CB-DD94-2A1C2AD07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276" y="2192991"/>
            <a:ext cx="5750862" cy="22261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DAA284-D0A9-B787-2885-185B8EE5C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379" y="4410972"/>
            <a:ext cx="4693475" cy="2114467"/>
          </a:xfrm>
          <a:prstGeom prst="rect">
            <a:avLst/>
          </a:prstGeom>
        </p:spPr>
      </p:pic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0DAB1715-FCB3-7178-F82E-E67EF9BA0C28}"/>
              </a:ext>
            </a:extLst>
          </p:cNvPr>
          <p:cNvSpPr txBox="1">
            <a:spLocks/>
          </p:cNvSpPr>
          <p:nvPr/>
        </p:nvSpPr>
        <p:spPr>
          <a:xfrm>
            <a:off x="6241792" y="2210224"/>
            <a:ext cx="5439685" cy="374306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72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defRPr sz="14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108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defRPr sz="12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1440000" marR="0" indent="-356400" algn="l" defTabSz="36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0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2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8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tabLst/>
              <a:defRPr sz="12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GB" dirty="0"/>
              <a:t>The value of a piece of state can be accessed via the </a:t>
            </a:r>
            <a:r>
              <a:rPr lang="en-GB" dirty="0">
                <a:solidFill>
                  <a:srgbClr val="0047BB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value</a:t>
            </a:r>
            <a:r>
              <a:rPr lang="en-GB" dirty="0"/>
              <a:t> method in our script.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Templates will access the value automatically, so we can pass in our state like any other variable.</a:t>
            </a:r>
          </a:p>
          <a:p>
            <a:endParaRPr lang="en-GB" dirty="0"/>
          </a:p>
          <a:p>
            <a:pPr marL="0" indent="0">
              <a:buFont typeface="Catamaran Regular" pitchFamily="2" charset="77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018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EB3E0B3-A92E-2737-5874-2BD823AB21F9}"/>
              </a:ext>
            </a:extLst>
          </p:cNvPr>
          <p:cNvSpPr/>
          <p:nvPr/>
        </p:nvSpPr>
        <p:spPr>
          <a:xfrm>
            <a:off x="301139" y="1882140"/>
            <a:ext cx="11590432" cy="432054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558EC4-6921-854A-8E6A-1B0E688CE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2210224"/>
            <a:ext cx="4927903" cy="3743068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GB" dirty="0"/>
              <a:t>Use </a:t>
            </a:r>
            <a:r>
              <a:rPr lang="en-GB" dirty="0">
                <a:solidFill>
                  <a:schemeClr val="accent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ref()</a:t>
            </a:r>
            <a:r>
              <a:rPr lang="en-GB" dirty="0"/>
              <a:t> to store the state for our score.</a:t>
            </a:r>
          </a:p>
          <a:p>
            <a:pPr marL="377100" lvl="1" indent="0">
              <a:buNone/>
            </a:pPr>
            <a:r>
              <a:rPr lang="en-GB" dirty="0"/>
              <a:t>You can replace the existing score variable with the </a:t>
            </a:r>
            <a:r>
              <a:rPr lang="en-GB" dirty="0">
                <a:solidFill>
                  <a:schemeClr val="accent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ref()</a:t>
            </a:r>
            <a:r>
              <a:rPr lang="en-GB" dirty="0"/>
              <a:t> method.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2AA93F-AC84-F94E-BC8C-BF662327A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886" y="882547"/>
            <a:ext cx="8779133" cy="946253"/>
          </a:xfrm>
        </p:spPr>
        <p:txBody>
          <a:bodyPr anchor="b">
            <a:normAutofit/>
          </a:bodyPr>
          <a:lstStyle/>
          <a:p>
            <a:r>
              <a:rPr lang="en-GB" dirty="0"/>
              <a:t>Store and update our score state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FF02A-35A4-5049-A547-14F243B658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FE17517-E207-0747-ADD2-13288651D9C8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E7D08-2A5F-4B45-95F4-D36F7F19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4886" y="6492875"/>
            <a:ext cx="1097540" cy="17190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MY"/>
              <a:t>Commercial in confidence</a:t>
            </a:r>
            <a:endParaRPr lang="en-US"/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0DAB1715-FCB3-7178-F82E-E67EF9BA0C28}"/>
              </a:ext>
            </a:extLst>
          </p:cNvPr>
          <p:cNvSpPr txBox="1">
            <a:spLocks/>
          </p:cNvSpPr>
          <p:nvPr/>
        </p:nvSpPr>
        <p:spPr>
          <a:xfrm>
            <a:off x="6515100" y="2210223"/>
            <a:ext cx="4853941" cy="38683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72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defRPr sz="14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108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defRPr sz="12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1440000" marR="0" indent="-356400" algn="l" defTabSz="36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0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2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8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tabLst/>
              <a:defRPr sz="12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pPr>
              <a:buFont typeface="+mj-lt"/>
              <a:buAutoNum type="arabicPeriod" startAt="2"/>
            </a:pPr>
            <a:r>
              <a:rPr lang="en-GB" dirty="0"/>
              <a:t>Create a function to let us update our state.</a:t>
            </a:r>
          </a:p>
          <a:p>
            <a:pPr marL="377100" lvl="1" indent="0">
              <a:buNone/>
            </a:pPr>
            <a:r>
              <a:rPr lang="en-GB" dirty="0"/>
              <a:t>Remember, we need to access the value property to read and update the ref in our script.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77100" lvl="1" indent="0">
              <a:buNone/>
            </a:pPr>
            <a:r>
              <a:rPr lang="en-GB" dirty="0"/>
              <a:t>We will use the function shortly to update our score.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8367C7-1B18-AABA-A810-196078887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62" y="2813707"/>
            <a:ext cx="4654833" cy="19884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D094C7-3D41-8452-297D-9C56CA2E3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488" y="2794421"/>
            <a:ext cx="5225976" cy="257467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5A65C6-3034-6FE6-E47B-226601EBBBB4}"/>
              </a:ext>
            </a:extLst>
          </p:cNvPr>
          <p:cNvCxnSpPr>
            <a:cxnSpLocks/>
          </p:cNvCxnSpPr>
          <p:nvPr/>
        </p:nvCxnSpPr>
        <p:spPr>
          <a:xfrm>
            <a:off x="5836920" y="2210223"/>
            <a:ext cx="0" cy="3657177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54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26747EB-F0A4-2659-A899-CE45B4F63E3B}"/>
              </a:ext>
            </a:extLst>
          </p:cNvPr>
          <p:cNvSpPr/>
          <p:nvPr/>
        </p:nvSpPr>
        <p:spPr>
          <a:xfrm>
            <a:off x="6211594" y="1655064"/>
            <a:ext cx="5679977" cy="4288536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558EC4-6921-854A-8E6A-1B0E688CE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87" y="2210224"/>
            <a:ext cx="5225976" cy="3743068"/>
          </a:xfrm>
        </p:spPr>
        <p:txBody>
          <a:bodyPr>
            <a:normAutofit/>
          </a:bodyPr>
          <a:lstStyle/>
          <a:p>
            <a:r>
              <a:rPr lang="en-GB" dirty="0"/>
              <a:t>Vue uses </a:t>
            </a:r>
            <a:r>
              <a:rPr lang="en-GB" dirty="0">
                <a:solidFill>
                  <a:schemeClr val="accent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v-on:</a:t>
            </a:r>
            <a:r>
              <a:rPr lang="en-GB" dirty="0"/>
              <a:t> to handle events, such as click events, on elements in your template.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shorthand for </a:t>
            </a:r>
            <a:r>
              <a:rPr lang="en-GB" dirty="0">
                <a:solidFill>
                  <a:schemeClr val="accent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v-on:</a:t>
            </a:r>
            <a:r>
              <a:rPr lang="en-GB" dirty="0"/>
              <a:t> is </a:t>
            </a:r>
            <a:r>
              <a:rPr lang="en-GB" dirty="0">
                <a:solidFill>
                  <a:schemeClr val="accent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@</a:t>
            </a:r>
            <a:r>
              <a:rPr lang="en-GB" dirty="0"/>
              <a:t>.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2AA93F-AC84-F94E-BC8C-BF662327A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887" y="882547"/>
            <a:ext cx="5284800" cy="946253"/>
          </a:xfrm>
        </p:spPr>
        <p:txBody>
          <a:bodyPr anchor="b">
            <a:normAutofit/>
          </a:bodyPr>
          <a:lstStyle/>
          <a:p>
            <a:r>
              <a:rPr lang="en-GB" dirty="0"/>
              <a:t>Event handlers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FF02A-35A4-5049-A547-14F243B658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FE17517-E207-0747-ADD2-13288651D9C8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E7D08-2A5F-4B45-95F4-D36F7F19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4886" y="6492875"/>
            <a:ext cx="1097540" cy="17190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MY"/>
              <a:t>Commercial in confidence</a:t>
            </a:r>
            <a:endParaRPr lang="en-US"/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0DAB1715-FCB3-7178-F82E-E67EF9BA0C28}"/>
              </a:ext>
            </a:extLst>
          </p:cNvPr>
          <p:cNvSpPr txBox="1">
            <a:spLocks/>
          </p:cNvSpPr>
          <p:nvPr/>
        </p:nvSpPr>
        <p:spPr>
          <a:xfrm>
            <a:off x="6629399" y="2210223"/>
            <a:ext cx="4823461" cy="38683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72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defRPr sz="14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108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defRPr sz="12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1440000" marR="0" indent="-356400" algn="l" defTabSz="36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0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2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8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tabLst/>
              <a:defRPr sz="12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pPr marL="0" indent="0">
              <a:buNone/>
            </a:pPr>
            <a:r>
              <a:rPr lang="en-GB" dirty="0"/>
              <a:t>Use the shorthand to create a button and pass in our </a:t>
            </a:r>
            <a:r>
              <a:rPr lang="en-GB" dirty="0" err="1">
                <a:solidFill>
                  <a:schemeClr val="accent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updateScore</a:t>
            </a:r>
            <a:r>
              <a:rPr lang="en-GB" dirty="0">
                <a:solidFill>
                  <a:schemeClr val="accent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GB" dirty="0">
                <a:solidFill>
                  <a:schemeClr val="accent1"/>
                </a:solidFill>
                <a:latin typeface="+mn-lt"/>
                <a:ea typeface="Fira Code" pitchFamily="1" charset="0"/>
                <a:cs typeface="Fira Code" pitchFamily="1" charset="0"/>
              </a:rPr>
              <a:t> </a:t>
            </a:r>
            <a:r>
              <a:rPr lang="en-GB" dirty="0"/>
              <a:t>function as the action.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If you click the button you should see the score increase.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5BC3C1-81C6-2E3F-E977-77B884A66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739" y="2775318"/>
            <a:ext cx="5439685" cy="14564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1195EE-13CE-9FA2-B039-ADECC22F5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23" y="2512468"/>
            <a:ext cx="5592885" cy="157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0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B74A312-E10B-3A7C-2D4F-58DFBD77156C}"/>
              </a:ext>
            </a:extLst>
          </p:cNvPr>
          <p:cNvSpPr/>
          <p:nvPr/>
        </p:nvSpPr>
        <p:spPr>
          <a:xfrm>
            <a:off x="301139" y="1882140"/>
            <a:ext cx="11590432" cy="432054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379597-A53A-D9D4-FB45-F034476CC6FF}"/>
              </a:ext>
            </a:extLst>
          </p:cNvPr>
          <p:cNvCxnSpPr>
            <a:cxnSpLocks/>
          </p:cNvCxnSpPr>
          <p:nvPr/>
        </p:nvCxnSpPr>
        <p:spPr>
          <a:xfrm>
            <a:off x="5836920" y="2210223"/>
            <a:ext cx="0" cy="3657177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558EC4-6921-854A-8E6A-1B0E688CE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024" y="2210224"/>
            <a:ext cx="4799256" cy="3743068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GB" dirty="0"/>
              <a:t>Define a ‘scored’ event emitter in </a:t>
            </a:r>
            <a:r>
              <a:rPr lang="en-GB" dirty="0" err="1"/>
              <a:t>Bug.vue</a:t>
            </a:r>
            <a:r>
              <a:rPr lang="en-GB" dirty="0"/>
              <a:t>.</a:t>
            </a:r>
          </a:p>
          <a:p>
            <a:pPr>
              <a:buFont typeface="+mj-lt"/>
              <a:buAutoNum type="arabicPeriod"/>
            </a:pPr>
            <a:endParaRPr lang="en-GB" dirty="0"/>
          </a:p>
          <a:p>
            <a:pPr>
              <a:buFont typeface="+mj-lt"/>
              <a:buAutoNum type="arabicPeriod"/>
            </a:pPr>
            <a:endParaRPr lang="en-GB" dirty="0"/>
          </a:p>
          <a:p>
            <a:pPr>
              <a:buFont typeface="+mj-lt"/>
              <a:buAutoNum type="arabicPeriod"/>
            </a:pPr>
            <a:endParaRPr lang="en-GB" dirty="0"/>
          </a:p>
          <a:p>
            <a:pPr>
              <a:buFont typeface="+mj-lt"/>
              <a:buAutoNum type="arabicPeriod"/>
            </a:pPr>
            <a:endParaRPr lang="en-GB" dirty="0"/>
          </a:p>
          <a:p>
            <a:pPr>
              <a:buFont typeface="+mj-lt"/>
              <a:buAutoNum type="arabicPeriod"/>
            </a:pPr>
            <a:r>
              <a:rPr lang="en-GB" dirty="0"/>
              <a:t>Write a function to emit the event when we score.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2AA93F-AC84-F94E-BC8C-BF662327A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887" y="882547"/>
            <a:ext cx="5284800" cy="946253"/>
          </a:xfrm>
        </p:spPr>
        <p:txBody>
          <a:bodyPr anchor="b">
            <a:normAutofit/>
          </a:bodyPr>
          <a:lstStyle/>
          <a:p>
            <a:r>
              <a:rPr lang="en-GB" dirty="0"/>
              <a:t>Emit custom events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FF02A-35A4-5049-A547-14F243B658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FE17517-E207-0747-ADD2-13288651D9C8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E7D08-2A5F-4B45-95F4-D36F7F19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4886" y="6492875"/>
            <a:ext cx="1097540" cy="17190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MY"/>
              <a:t>Commercial in confidence</a:t>
            </a:r>
            <a:endParaRPr lang="en-US"/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0DAB1715-FCB3-7178-F82E-E67EF9BA0C28}"/>
              </a:ext>
            </a:extLst>
          </p:cNvPr>
          <p:cNvSpPr txBox="1">
            <a:spLocks/>
          </p:cNvSpPr>
          <p:nvPr/>
        </p:nvSpPr>
        <p:spPr>
          <a:xfrm>
            <a:off x="6355081" y="2210223"/>
            <a:ext cx="5225971" cy="38683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72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defRPr sz="14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108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defRPr sz="12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1440000" marR="0" indent="-356400" algn="l" defTabSz="36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0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2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8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tabLst/>
              <a:defRPr sz="12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pPr>
              <a:buFont typeface="+mj-lt"/>
              <a:buAutoNum type="arabicPeriod" startAt="3"/>
            </a:pPr>
            <a:r>
              <a:rPr lang="en-GB" dirty="0"/>
              <a:t>Use a click handler on our bug-container div to trigger the score() function.</a:t>
            </a:r>
          </a:p>
          <a:p>
            <a:pPr>
              <a:buFont typeface="+mj-lt"/>
              <a:buAutoNum type="arabicPeriod" startAt="3"/>
            </a:pPr>
            <a:r>
              <a:rPr lang="en-GB" dirty="0"/>
              <a:t>In </a:t>
            </a:r>
            <a:r>
              <a:rPr lang="en-GB" dirty="0" err="1"/>
              <a:t>App.vue</a:t>
            </a:r>
            <a:r>
              <a:rPr lang="en-GB" dirty="0"/>
              <a:t>, import the Bug component and add some bugs to the template.</a:t>
            </a:r>
          </a:p>
          <a:p>
            <a:pPr>
              <a:buFont typeface="+mj-lt"/>
              <a:buAutoNum type="arabicPeriod" startAt="3"/>
            </a:pPr>
            <a:r>
              <a:rPr lang="en-GB" dirty="0"/>
              <a:t>Use the scored event to trigger the </a:t>
            </a:r>
            <a:r>
              <a:rPr lang="en-GB" dirty="0" err="1"/>
              <a:t>updateScore</a:t>
            </a:r>
            <a:r>
              <a:rPr lang="en-GB" dirty="0"/>
              <a:t>() function.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Don’t forget to delete the button we created previously.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9911F1-5843-0ECD-175B-6E7CF8972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39" y="2306559"/>
            <a:ext cx="5146494" cy="15545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7AB68C-083D-ED7F-B843-E39619287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561" y="3745258"/>
            <a:ext cx="4319451" cy="27476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545241-785A-2689-6CEB-03C40902D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29000"/>
            <a:ext cx="5225976" cy="181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86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128EF-390E-A647-A3D6-E066F1E5C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C91CD8-F914-7646-8186-99A737FFA3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F6E4D-7D9D-5648-B334-10B47E756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DB576E-F3D6-5B44-B03C-9808032AB7BD}"/>
              </a:ext>
            </a:extLst>
          </p:cNvPr>
          <p:cNvSpPr>
            <a:spLocks noGrp="1"/>
          </p:cNvSpPr>
          <p:nvPr>
            <p:ph sz="quarter" idx="27"/>
          </p:nvPr>
        </p:nvSpPr>
        <p:spPr/>
        <p:txBody>
          <a:bodyPr/>
          <a:lstStyle/>
          <a:p>
            <a:r>
              <a:rPr lang="en-GB" dirty="0"/>
              <a:t>Use </a:t>
            </a:r>
            <a:r>
              <a:rPr lang="en-GB" dirty="0">
                <a:solidFill>
                  <a:schemeClr val="accent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v-for:</a:t>
            </a:r>
            <a:r>
              <a:rPr lang="en-GB" dirty="0"/>
              <a:t> to render multiple Bug components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688A90-5CC0-7A44-A7D8-1242204DBC85}"/>
              </a:ext>
            </a:extLst>
          </p:cNvPr>
          <p:cNvSpPr>
            <a:spLocks noGrp="1"/>
          </p:cNvSpPr>
          <p:nvPr>
            <p:ph sz="quarter" idx="63"/>
          </p:nvPr>
        </p:nvSpPr>
        <p:spPr/>
        <p:txBody>
          <a:bodyPr/>
          <a:lstStyle/>
          <a:p>
            <a:r>
              <a:rPr lang="en-GB" dirty="0"/>
              <a:t>Use </a:t>
            </a:r>
            <a:r>
              <a:rPr lang="en-GB" dirty="0">
                <a:solidFill>
                  <a:schemeClr val="accent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v-if:</a:t>
            </a:r>
            <a:r>
              <a:rPr lang="en-GB" dirty="0"/>
              <a:t> to set up a start button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C87804-190D-AE4B-AFD9-A31CC40C0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v-for:</a:t>
            </a:r>
            <a:r>
              <a:rPr lang="en-GB" dirty="0"/>
              <a:t> can also be used to iterate over lists, for example, a list of articles on a blog.</a:t>
            </a:r>
          </a:p>
          <a:p>
            <a:r>
              <a:rPr lang="en-GB" dirty="0"/>
              <a:t>It can also be used to render several items depending on a variable.</a:t>
            </a:r>
          </a:p>
          <a:p>
            <a:r>
              <a:rPr lang="en-GB" dirty="0"/>
              <a:t>Currently, we just have several Bug components in our template.</a:t>
            </a:r>
          </a:p>
          <a:p>
            <a:r>
              <a:rPr lang="en-GB" dirty="0"/>
              <a:t>We can tidy this up by using v-for: to render the number of bugs we need depending on a variable.</a:t>
            </a:r>
          </a:p>
          <a:p>
            <a:r>
              <a:rPr lang="en-GB" dirty="0"/>
              <a:t>Create a variable for the number of bugs you want, then use </a:t>
            </a:r>
            <a:r>
              <a:rPr lang="en-GB" dirty="0">
                <a:solidFill>
                  <a:schemeClr val="accent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v-for:</a:t>
            </a:r>
            <a:r>
              <a:rPr lang="en-GB" dirty="0"/>
              <a:t> to render them.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CA94A92-B40A-A54C-AC80-4807D9E0DFA6}"/>
              </a:ext>
            </a:extLst>
          </p:cNvPr>
          <p:cNvSpPr>
            <a:spLocks noGrp="1"/>
          </p:cNvSpPr>
          <p:nvPr>
            <p:ph idx="64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v-if:</a:t>
            </a:r>
            <a:r>
              <a:rPr lang="en-GB" dirty="0"/>
              <a:t> allows us to conditionally render a component or element based on a condition.</a:t>
            </a:r>
          </a:p>
          <a:p>
            <a:r>
              <a:rPr lang="en-GB" dirty="0"/>
              <a:t>Currently, our game starts immediately when the page loads.</a:t>
            </a:r>
          </a:p>
          <a:p>
            <a:r>
              <a:rPr lang="en-GB" dirty="0"/>
              <a:t>Create a start button component and some state to track if the game has been started.</a:t>
            </a:r>
          </a:p>
          <a:p>
            <a:r>
              <a:rPr lang="en-GB" dirty="0"/>
              <a:t>Use </a:t>
            </a:r>
            <a:r>
              <a:rPr lang="en-GB" dirty="0">
                <a:solidFill>
                  <a:schemeClr val="accent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v-if:</a:t>
            </a:r>
            <a:r>
              <a:rPr lang="en-GB" dirty="0"/>
              <a:t> to only show the game container if the start button has been clicked.</a:t>
            </a:r>
          </a:p>
        </p:txBody>
      </p:sp>
    </p:spTree>
    <p:extLst>
      <p:ext uri="{BB962C8B-B14F-4D97-AF65-F5344CB8AC3E}">
        <p14:creationId xmlns:p14="http://schemas.microsoft.com/office/powerpoint/2010/main" val="197051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981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9D2B2E1-CBB0-FB41-AC7C-314DC2946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87" y="3598760"/>
            <a:ext cx="11120400" cy="1820528"/>
          </a:xfrm>
        </p:spPr>
        <p:txBody>
          <a:bodyPr/>
          <a:lstStyle/>
          <a:p>
            <a:r>
              <a:rPr lang="en-GB" sz="1400" dirty="0"/>
              <a:t>Uses standard HTML, CSS and </a:t>
            </a:r>
            <a:r>
              <a:rPr lang="en-GB" sz="1400" dirty="0" err="1"/>
              <a:t>Javascript</a:t>
            </a:r>
            <a:endParaRPr lang="en-GB" sz="1400" dirty="0"/>
          </a:p>
          <a:p>
            <a:r>
              <a:rPr lang="en-GB" sz="1400" dirty="0"/>
              <a:t>Capable of using SASS/SCSS and Typescript</a:t>
            </a:r>
          </a:p>
          <a:p>
            <a:r>
              <a:rPr lang="en-GB" sz="1400" dirty="0"/>
              <a:t>Wide ecosystem of products to provide additional functionality, such as client-side routing (Vue Router) and state management (</a:t>
            </a:r>
            <a:r>
              <a:rPr lang="en-GB" sz="1400" dirty="0" err="1"/>
              <a:t>Pinia</a:t>
            </a:r>
            <a:r>
              <a:rPr lang="en-GB" sz="1400" dirty="0"/>
              <a:t>)</a:t>
            </a:r>
          </a:p>
          <a:p>
            <a:r>
              <a:rPr lang="en-GB" sz="1400" dirty="0"/>
              <a:t>Reactive state</a:t>
            </a:r>
          </a:p>
          <a:p>
            <a:r>
              <a:rPr lang="en-GB" sz="1400" dirty="0"/>
              <a:t>Clean, concise single file components</a:t>
            </a:r>
          </a:p>
          <a:p>
            <a:r>
              <a:rPr lang="en-GB" sz="1400" dirty="0"/>
              <a:t>Excellent documentation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376819-D457-F246-A513-B899EABDC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Vue JS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55EC34-E93A-404D-894C-357D0711BC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</p:spPr>
        <p:txBody>
          <a:bodyPr/>
          <a:lstStyle/>
          <a:p>
            <a:fld id="{5FE17517-E207-0747-ADD2-13288651D9C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5B90C8-4F3C-9649-A18D-21542C71B2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A declarative, component based </a:t>
            </a:r>
            <a:r>
              <a:rPr lang="en-GB" dirty="0" err="1"/>
              <a:t>Javascript</a:t>
            </a:r>
            <a:r>
              <a:rPr lang="en-GB" dirty="0"/>
              <a:t> framework for building front end web applications.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3FF341-7443-6D4B-8BDF-78F48C7F93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C24A610D-4708-4F69-D72A-2E2DF0A2C302}"/>
              </a:ext>
            </a:extLst>
          </p:cNvPr>
          <p:cNvSpPr txBox="1">
            <a:spLocks/>
          </p:cNvSpPr>
          <p:nvPr/>
        </p:nvSpPr>
        <p:spPr>
          <a:xfrm>
            <a:off x="524886" y="5652527"/>
            <a:ext cx="5284800" cy="3234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144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defRPr sz="10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2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8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tabLst/>
              <a:defRPr sz="12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GB" b="1" dirty="0">
                <a:solidFill>
                  <a:srgbClr val="D90699"/>
                </a:solidFill>
              </a:rPr>
              <a:t>vuejs.org/guide</a:t>
            </a:r>
          </a:p>
        </p:txBody>
      </p:sp>
    </p:spTree>
    <p:extLst>
      <p:ext uri="{BB962C8B-B14F-4D97-AF65-F5344CB8AC3E}">
        <p14:creationId xmlns:p14="http://schemas.microsoft.com/office/powerpoint/2010/main" val="14520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FF02A-35A4-5049-A547-14F243B658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FE17517-E207-0747-ADD2-13288651D9C8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E7D08-2A5F-4B45-95F4-D36F7F19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4886" y="6492875"/>
            <a:ext cx="1097540" cy="17190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MY"/>
              <a:t>Commercial in confidence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16257F-B4D8-F116-3E46-C8CD7BCAD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059" y="258773"/>
            <a:ext cx="9055881" cy="634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0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558EC4-6921-854A-8E6A-1B0E688CE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87" y="2210224"/>
            <a:ext cx="5284800" cy="3765230"/>
          </a:xfrm>
        </p:spPr>
        <p:txBody>
          <a:bodyPr>
            <a:normAutofit/>
          </a:bodyPr>
          <a:lstStyle/>
          <a:p>
            <a:r>
              <a:rPr lang="en-GB" dirty="0"/>
              <a:t>Uses HTML-like markup to layout the DOM elements.</a:t>
            </a:r>
          </a:p>
          <a:p>
            <a:r>
              <a:rPr lang="en-GB" dirty="0"/>
              <a:t>Use classes and IDs for styling.</a:t>
            </a:r>
          </a:p>
          <a:p>
            <a:r>
              <a:rPr lang="en-GB" dirty="0"/>
              <a:t>Allows variables and state to be referenced in or bound to elements.</a:t>
            </a:r>
          </a:p>
          <a:p>
            <a:r>
              <a:rPr lang="en-GB" dirty="0"/>
              <a:t>Will automatically update the DOM when state changes.</a:t>
            </a:r>
          </a:p>
          <a:p>
            <a:r>
              <a:rPr lang="en-GB" dirty="0"/>
              <a:t>Provides event handlers on elements.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2AA93F-AC84-F94E-BC8C-BF662327A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887" y="882547"/>
            <a:ext cx="11116800" cy="946253"/>
          </a:xfrm>
        </p:spPr>
        <p:txBody>
          <a:bodyPr anchor="b">
            <a:normAutofit/>
          </a:bodyPr>
          <a:lstStyle/>
          <a:p>
            <a:r>
              <a:rPr lang="en-GB" dirty="0"/>
              <a:t>template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FF02A-35A4-5049-A547-14F243B658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FE17517-E207-0747-ADD2-13288651D9C8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E7D08-2A5F-4B45-95F4-D36F7F19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4886" y="6492875"/>
            <a:ext cx="1097540" cy="17190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MY"/>
              <a:t>Commercial in confidence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B330FE-35B2-F5AA-EDC6-00EC012D6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338" y="2134224"/>
            <a:ext cx="5284800" cy="25895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0838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558EC4-6921-854A-8E6A-1B0E688CE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87" y="2210224"/>
            <a:ext cx="5284800" cy="3743068"/>
          </a:xfrm>
        </p:spPr>
        <p:txBody>
          <a:bodyPr>
            <a:normAutofit/>
          </a:bodyPr>
          <a:lstStyle/>
          <a:p>
            <a:r>
              <a:rPr lang="en-GB" dirty="0"/>
              <a:t>Uses the </a:t>
            </a:r>
            <a:r>
              <a:rPr lang="en-GB" b="1" dirty="0"/>
              <a:t>Options</a:t>
            </a:r>
            <a:r>
              <a:rPr lang="en-GB" dirty="0"/>
              <a:t> or </a:t>
            </a:r>
            <a:r>
              <a:rPr lang="en-GB" b="1" dirty="0"/>
              <a:t>Composition</a:t>
            </a:r>
            <a:r>
              <a:rPr lang="en-GB" dirty="0"/>
              <a:t> API.</a:t>
            </a:r>
          </a:p>
          <a:p>
            <a:pPr lvl="1"/>
            <a:r>
              <a:rPr lang="en-GB" dirty="0"/>
              <a:t>We will be using the Composition API.</a:t>
            </a:r>
          </a:p>
          <a:p>
            <a:r>
              <a:rPr lang="en-GB" dirty="0"/>
              <a:t>A space to write your </a:t>
            </a:r>
            <a:r>
              <a:rPr lang="en-GB" dirty="0" err="1"/>
              <a:t>Javascript</a:t>
            </a:r>
            <a:r>
              <a:rPr lang="en-GB" dirty="0"/>
              <a:t> functionality for the component.</a:t>
            </a:r>
          </a:p>
          <a:p>
            <a:r>
              <a:rPr lang="en-GB" dirty="0"/>
              <a:t>Declare variables, state and functions.</a:t>
            </a:r>
          </a:p>
          <a:p>
            <a:r>
              <a:rPr lang="en-GB" dirty="0"/>
              <a:t>Import external modules, hooks and components.</a:t>
            </a:r>
          </a:p>
          <a:p>
            <a:r>
              <a:rPr lang="en-GB" dirty="0"/>
              <a:t>Supports Typescript.</a:t>
            </a:r>
          </a:p>
          <a:p>
            <a:pPr lvl="1"/>
            <a:r>
              <a:rPr lang="en-GB" dirty="0"/>
              <a:t>Requires Typescript as a dependency.</a:t>
            </a:r>
          </a:p>
          <a:p>
            <a:pPr lvl="1"/>
            <a:r>
              <a:rPr lang="en-GB" dirty="0"/>
              <a:t>Can be set up when you create the project.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2AA93F-AC84-F94E-BC8C-BF662327A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887" y="882547"/>
            <a:ext cx="5284800" cy="946253"/>
          </a:xfrm>
        </p:spPr>
        <p:txBody>
          <a:bodyPr anchor="b">
            <a:normAutofit/>
          </a:bodyPr>
          <a:lstStyle/>
          <a:p>
            <a:r>
              <a:rPr lang="en-GB" dirty="0"/>
              <a:t>Script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FF02A-35A4-5049-A547-14F243B658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FE17517-E207-0747-ADD2-13288651D9C8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E7D08-2A5F-4B45-95F4-D36F7F19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4886" y="6492875"/>
            <a:ext cx="1097540" cy="17190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MY"/>
              <a:t>Commercial in confidence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D4B653-3502-C2A0-ADBC-FFE8A2785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069" y="1451065"/>
            <a:ext cx="5225044" cy="395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62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558EC4-6921-854A-8E6A-1B0E688CE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86" y="2210224"/>
            <a:ext cx="5439685" cy="3743068"/>
          </a:xfrm>
        </p:spPr>
        <p:txBody>
          <a:bodyPr>
            <a:normAutofit/>
          </a:bodyPr>
          <a:lstStyle/>
          <a:p>
            <a:r>
              <a:rPr lang="en-GB" dirty="0"/>
              <a:t>CSS styling for your DOM elements.</a:t>
            </a:r>
          </a:p>
          <a:p>
            <a:r>
              <a:rPr lang="en-GB" dirty="0"/>
              <a:t>Globally available by default.</a:t>
            </a:r>
          </a:p>
          <a:p>
            <a:r>
              <a:rPr lang="en-GB" b="1" dirty="0"/>
              <a:t>Scoped</a:t>
            </a:r>
            <a:r>
              <a:rPr lang="en-GB" dirty="0"/>
              <a:t> attribute ensures styles only affect this component.</a:t>
            </a:r>
          </a:p>
          <a:p>
            <a:r>
              <a:rPr lang="en-GB" dirty="0"/>
              <a:t>CSS selectors behave as usual.</a:t>
            </a:r>
          </a:p>
          <a:p>
            <a:r>
              <a:rPr lang="en-GB" dirty="0"/>
              <a:t>State can be passed into the style.</a:t>
            </a:r>
          </a:p>
          <a:p>
            <a:r>
              <a:rPr lang="en-GB" dirty="0"/>
              <a:t>Can support SASS/SCSS.</a:t>
            </a:r>
          </a:p>
          <a:p>
            <a:pPr lvl="1"/>
            <a:r>
              <a:rPr lang="en-GB" dirty="0"/>
              <a:t>Requires Sass as a Node dependency.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2AA93F-AC84-F94E-BC8C-BF662327A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887" y="882547"/>
            <a:ext cx="5284800" cy="946253"/>
          </a:xfrm>
        </p:spPr>
        <p:txBody>
          <a:bodyPr anchor="b">
            <a:normAutofit/>
          </a:bodyPr>
          <a:lstStyle/>
          <a:p>
            <a:r>
              <a:rPr lang="en-GB" dirty="0"/>
              <a:t>style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FF02A-35A4-5049-A547-14F243B658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FE17517-E207-0747-ADD2-13288651D9C8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E7D08-2A5F-4B45-95F4-D36F7F19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4886" y="6492875"/>
            <a:ext cx="1097540" cy="17190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MY"/>
              <a:t>Commercial in confidence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C5BA5C-B7BA-78AA-9BC7-CAF355A3D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338" y="2173860"/>
            <a:ext cx="5284800" cy="25102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1889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8434234-394E-D2C0-3D97-3D0E10B8D032}"/>
              </a:ext>
            </a:extLst>
          </p:cNvPr>
          <p:cNvSpPr/>
          <p:nvPr/>
        </p:nvSpPr>
        <p:spPr>
          <a:xfrm>
            <a:off x="301139" y="1882140"/>
            <a:ext cx="11590432" cy="432054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EB9DE0-A8C0-574B-891E-2F6C8D7BE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 a header component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38069A-A0E5-C844-A312-CBDFA20234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A066BA-BB4E-854E-BF27-08AA54288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5D03CD-31F0-FF42-8585-A91A62506D66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815339" y="2250797"/>
            <a:ext cx="4994347" cy="323473"/>
          </a:xfrm>
        </p:spPr>
        <p:txBody>
          <a:bodyPr/>
          <a:lstStyle/>
          <a:p>
            <a:r>
              <a:rPr lang="en-GB" dirty="0" err="1"/>
              <a:t>Header.vue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13091B-1684-474E-90A1-CEE9CA058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39" y="2712720"/>
            <a:ext cx="4994347" cy="324057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GB" dirty="0"/>
              <a:t>Add some HTML elements to the template.</a:t>
            </a:r>
          </a:p>
          <a:p>
            <a:pPr>
              <a:buFont typeface="+mj-lt"/>
              <a:buAutoNum type="arabicPeriod"/>
            </a:pPr>
            <a:r>
              <a:rPr lang="en-GB" dirty="0"/>
              <a:t>Add some styles.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Some example styles are provided, but you don’t have to use these if you don’t want to.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4A594B-D64D-85AE-C8FA-6B45D4AEA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712" y="2078493"/>
            <a:ext cx="5630426" cy="416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6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1D61F5-BB69-FEC3-DACC-5990B3550C3D}"/>
              </a:ext>
            </a:extLst>
          </p:cNvPr>
          <p:cNvSpPr/>
          <p:nvPr/>
        </p:nvSpPr>
        <p:spPr>
          <a:xfrm>
            <a:off x="301139" y="1882140"/>
            <a:ext cx="11590432" cy="432054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EB9DE0-A8C0-574B-891E-2F6C8D7BE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the header component to your app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38069A-A0E5-C844-A312-CBDFA20234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A066BA-BB4E-854E-BF27-08AA54288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5D03CD-31F0-FF42-8585-A91A62506D66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831052" y="2273094"/>
            <a:ext cx="4933387" cy="323473"/>
          </a:xfrm>
        </p:spPr>
        <p:txBody>
          <a:bodyPr/>
          <a:lstStyle/>
          <a:p>
            <a:r>
              <a:rPr lang="en-GB" dirty="0" err="1"/>
              <a:t>App.vue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13091B-1684-474E-90A1-CEE9CA058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051" y="4611951"/>
            <a:ext cx="4978635" cy="1284942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GB" dirty="0"/>
              <a:t>Import the header element within your script.</a:t>
            </a:r>
          </a:p>
          <a:p>
            <a:pPr>
              <a:buFont typeface="+mj-lt"/>
              <a:buAutoNum type="arabicPeriod"/>
            </a:pPr>
            <a:r>
              <a:rPr lang="en-GB" dirty="0"/>
              <a:t>Add the Header element to the template.</a:t>
            </a:r>
          </a:p>
          <a:p>
            <a:pPr>
              <a:buFont typeface="+mj-lt"/>
              <a:buAutoNum type="arabicPeriod"/>
            </a:pPr>
            <a:r>
              <a:rPr lang="en-GB" dirty="0"/>
              <a:t>Refresh your browser to see the changes.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23285B-ADF0-79F7-1EFB-891AF991B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94" y="2434831"/>
            <a:ext cx="5929504" cy="19883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DAA5CB-3B5F-6F49-FC96-E798C6D76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584" y="1937284"/>
            <a:ext cx="5279554" cy="444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13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8E17493-636B-E93D-F374-4B436AEAF150}"/>
              </a:ext>
            </a:extLst>
          </p:cNvPr>
          <p:cNvSpPr/>
          <p:nvPr/>
        </p:nvSpPr>
        <p:spPr>
          <a:xfrm>
            <a:off x="6211594" y="1655064"/>
            <a:ext cx="5679977" cy="4288536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AA0474-B573-FC4A-A790-59C028C5B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87" y="3428999"/>
            <a:ext cx="5284800" cy="1508761"/>
          </a:xfrm>
        </p:spPr>
        <p:txBody>
          <a:bodyPr/>
          <a:lstStyle/>
          <a:p>
            <a:r>
              <a:rPr lang="en-GB" dirty="0"/>
              <a:t>Props must be defined on the component we want to pass the props into.</a:t>
            </a:r>
          </a:p>
          <a:p>
            <a:r>
              <a:rPr lang="en-GB" dirty="0"/>
              <a:t>In </a:t>
            </a:r>
            <a:r>
              <a:rPr lang="en-GB" dirty="0" err="1"/>
              <a:t>Javascript</a:t>
            </a:r>
            <a:r>
              <a:rPr lang="en-GB" dirty="0"/>
              <a:t>, props can be defined as an array of strings or an object of </a:t>
            </a:r>
            <a:r>
              <a:rPr lang="en-GB" dirty="0">
                <a:solidFill>
                  <a:srgbClr val="0047BB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{ prop: type }</a:t>
            </a:r>
            <a:r>
              <a:rPr lang="en-GB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1C696A-382B-4742-8335-CCB615F35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br>
              <a:rPr lang="en-GB" dirty="0"/>
            </a:br>
            <a:r>
              <a:rPr lang="en-GB" dirty="0"/>
              <a:t>props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9DEB7-5A72-FC45-923C-AEE8A43CDD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</p:spPr>
        <p:txBody>
          <a:bodyPr/>
          <a:lstStyle/>
          <a:p>
            <a:fld id="{5FE17517-E207-0747-ADD2-13288651D9C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9945D8-E520-1740-8B07-FD4ADC5E56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Allow us to pass variables or state directly into a component.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01325C-A2A1-7A4F-9FC6-75E6D59E9B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4B66B0-A552-E125-F79F-32444CEAD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703" y="2338270"/>
            <a:ext cx="5501758" cy="2042569"/>
          </a:xfrm>
          <a:prstGeom prst="rect">
            <a:avLst/>
          </a:prstGeom>
        </p:spPr>
      </p:pic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4E007956-CD97-45EB-390F-EE2F1A895F4E}"/>
              </a:ext>
            </a:extLst>
          </p:cNvPr>
          <p:cNvSpPr txBox="1">
            <a:spLocks/>
          </p:cNvSpPr>
          <p:nvPr/>
        </p:nvSpPr>
        <p:spPr>
          <a:xfrm>
            <a:off x="6720840" y="2126976"/>
            <a:ext cx="5170732" cy="13020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72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defRPr sz="14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108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defRPr sz="12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1440000" marR="0" indent="-356400" algn="l" defTabSz="36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0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2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8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tabLst/>
              <a:defRPr sz="12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pPr marL="0" indent="0">
              <a:buNone/>
            </a:pPr>
            <a:r>
              <a:rPr lang="en-GB" dirty="0"/>
              <a:t>Define a ‘score’ prop in our score board component.</a:t>
            </a:r>
          </a:p>
        </p:txBody>
      </p:sp>
    </p:spTree>
    <p:extLst>
      <p:ext uri="{BB962C8B-B14F-4D97-AF65-F5344CB8AC3E}">
        <p14:creationId xmlns:p14="http://schemas.microsoft.com/office/powerpoint/2010/main" val="33580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BJS.LTD.002 Theme">
  <a:themeElements>
    <a:clrScheme name="BJSS theme colours">
      <a:dk1>
        <a:srgbClr val="041E42"/>
      </a:dk1>
      <a:lt1>
        <a:srgbClr val="FFFFFF"/>
      </a:lt1>
      <a:dk2>
        <a:srgbClr val="041E42"/>
      </a:dk2>
      <a:lt2>
        <a:srgbClr val="FFFFFF"/>
      </a:lt2>
      <a:accent1>
        <a:srgbClr val="0047BB"/>
      </a:accent1>
      <a:accent2>
        <a:srgbClr val="81BEC4"/>
      </a:accent2>
      <a:accent3>
        <a:srgbClr val="D90699"/>
      </a:accent3>
      <a:accent4>
        <a:srgbClr val="511279"/>
      </a:accent4>
      <a:accent5>
        <a:srgbClr val="31B595"/>
      </a:accent5>
      <a:accent6>
        <a:srgbClr val="87096A"/>
      </a:accent6>
      <a:hlink>
        <a:srgbClr val="041E42"/>
      </a:hlink>
      <a:folHlink>
        <a:srgbClr val="041E42"/>
      </a:folHlink>
    </a:clrScheme>
    <a:fontScheme name="BJSS theme fonts">
      <a:majorFont>
        <a:latin typeface="Catamaran Black"/>
        <a:ea typeface=""/>
        <a:cs typeface=""/>
      </a:majorFont>
      <a:minorFont>
        <a:latin typeface="Catamar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47BB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 algn="l">
          <a:defRPr dirty="0">
            <a:noFill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JSS Presentation Template (UK) 2022" id="{0D887183-B7F4-4503-B86A-7FBE24D01D01}" vid="{06E577D3-BCF5-4C23-99F6-037B830871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59b678b-a9dc-4914-b910-a3b956e7a3a5" xsi:nil="true"/>
    <lcf76f155ced4ddcb4097134ff3c332f xmlns="59ac077e-70a7-41d5-ad0f-ed4e4044e773">
      <Terms xmlns="http://schemas.microsoft.com/office/infopath/2007/PartnerControls"/>
    </lcf76f155ced4ddcb4097134ff3c332f>
    <SharedWithUsers xmlns="e59b678b-a9dc-4914-b910-a3b956e7a3a5">
      <UserInfo>
        <DisplayName>All Staff</DisplayName>
        <AccountId>2892</AccountId>
        <AccountType/>
      </UserInfo>
      <UserInfo>
        <DisplayName>All Users</DisplayName>
        <AccountId>4746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2BB1BF74891D448D2A64147BDC57E7" ma:contentTypeVersion="10" ma:contentTypeDescription="Create a new document." ma:contentTypeScope="" ma:versionID="5866dffdc447fb8f7b7559873390d884">
  <xsd:schema xmlns:xsd="http://www.w3.org/2001/XMLSchema" xmlns:xs="http://www.w3.org/2001/XMLSchema" xmlns:p="http://schemas.microsoft.com/office/2006/metadata/properties" xmlns:ns2="59ac077e-70a7-41d5-ad0f-ed4e4044e773" xmlns:ns3="e59b678b-a9dc-4914-b910-a3b956e7a3a5" targetNamespace="http://schemas.microsoft.com/office/2006/metadata/properties" ma:root="true" ma:fieldsID="54ec558f51d267ebac3dd9d31c2c772b" ns2:_="" ns3:_="">
    <xsd:import namespace="59ac077e-70a7-41d5-ad0f-ed4e4044e773"/>
    <xsd:import namespace="e59b678b-a9dc-4914-b910-a3b956e7a3a5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ac077e-70a7-41d5-ad0f-ed4e4044e773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49c60e0d-b74f-48f3-b7dd-cdd2b780a08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9b678b-a9dc-4914-b910-a3b956e7a3a5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01d6e054-0bea-47ef-8070-3ae7a1b8859f" ma:internalName="TaxCatchAll" ma:showField="CatchAllData" ma:web="e59b678b-a9dc-4914-b910-a3b956e7a3a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A6A0F9F-AC47-4BDA-B7AA-85E724A6BAA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7F0444-ED8F-4E22-81D7-95FECFD64015}">
  <ds:schemaRefs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purl.org/dc/terms/"/>
    <ds:schemaRef ds:uri="59ac077e-70a7-41d5-ad0f-ed4e4044e773"/>
    <ds:schemaRef ds:uri="http://www.w3.org/XML/1998/namespace"/>
    <ds:schemaRef ds:uri="http://schemas.microsoft.com/office/infopath/2007/PartnerControls"/>
    <ds:schemaRef ds:uri="e59b678b-a9dc-4914-b910-a3b956e7a3a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880B328A-EC00-4E62-9C5F-392F20AA551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9ac077e-70a7-41d5-ad0f-ed4e4044e773"/>
    <ds:schemaRef ds:uri="e59b678b-a9dc-4914-b910-a3b956e7a3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BJSS Presentation Template (UK) 2023</Template>
  <TotalTime>411</TotalTime>
  <Words>1240</Words>
  <Application>Microsoft Office PowerPoint</Application>
  <PresentationFormat>Widescreen</PresentationFormat>
  <Paragraphs>198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Catamaran Regular</vt:lpstr>
      <vt:lpstr>Catamaran</vt:lpstr>
      <vt:lpstr>Arial</vt:lpstr>
      <vt:lpstr>Catamaran Black</vt:lpstr>
      <vt:lpstr>Catamaran Medium</vt:lpstr>
      <vt:lpstr>Calibri</vt:lpstr>
      <vt:lpstr>Fira Code</vt:lpstr>
      <vt:lpstr>BJS.LTD.002 Theme</vt:lpstr>
      <vt:lpstr>PowerPoint Presentation</vt:lpstr>
      <vt:lpstr>Vue JS</vt:lpstr>
      <vt:lpstr>PowerPoint Presentation</vt:lpstr>
      <vt:lpstr>template</vt:lpstr>
      <vt:lpstr>Script</vt:lpstr>
      <vt:lpstr>style</vt:lpstr>
      <vt:lpstr>Build a header component</vt:lpstr>
      <vt:lpstr>Add the header component to your app</vt:lpstr>
      <vt:lpstr>  props</vt:lpstr>
      <vt:lpstr>props</vt:lpstr>
      <vt:lpstr>V-bind:</vt:lpstr>
      <vt:lpstr>Ref()</vt:lpstr>
      <vt:lpstr>Store and update our score state</vt:lpstr>
      <vt:lpstr>Event handlers</vt:lpstr>
      <vt:lpstr>Emit custom events</vt:lpstr>
      <vt:lpstr>challenges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Manders</dc:creator>
  <cp:lastModifiedBy>Robert Manders</cp:lastModifiedBy>
  <cp:revision>12</cp:revision>
  <dcterms:created xsi:type="dcterms:W3CDTF">2024-01-29T14:34:35Z</dcterms:created>
  <dcterms:modified xsi:type="dcterms:W3CDTF">2024-04-04T10:12:02Z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0x010100C82BB1BF74891D448D2A64147BDC57E7</vt:lpwstr>
  </property>
  <property fmtid="{D5CDD505-2E9C-101B-9397-08002B2CF9AE}" pid="3" name="MediaServiceImageTags">
    <vt:lpwstr/>
  </property>
</Properties>
</file>